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57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xue\Desktop\&#19978;&#28023;&#31185;&#22823;&#25945;&#23398;\&#22823;&#23398;&#29289;&#29702;\2016\&#35838;&#21518;&#20316;&#19994;\&#31532;&#20108;&#27425;&#20316;&#19994;\&#31532;&#20108;&#27425;&#20316;&#19994;&#25968;&#25454;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xue\Desktop\&#19978;&#28023;&#31185;&#22823;&#25945;&#23398;\&#22823;&#23398;&#29289;&#29702;\2016\&#35838;&#21518;&#20316;&#19994;\&#31532;&#20108;&#27425;&#20316;&#19994;\&#31532;&#20108;&#27425;&#20316;&#19994;&#25968;&#25454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Sheet1!$G$1</c:f>
              <c:strCache>
                <c:ptCount val="1"/>
                <c:pt idx="0">
                  <c:v>速度（摩擦等于0.5）</c:v>
                </c:pt>
              </c:strCache>
            </c:strRef>
          </c:tx>
          <c:marker>
            <c:symbol val="none"/>
          </c:marker>
          <c:xVal>
            <c:numRef>
              <c:f>Sheet1!$A$2:$A$5249</c:f>
              <c:numCache>
                <c:formatCode>General</c:formatCode>
                <c:ptCount val="5248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0.30000000000000004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0.79999999999999993</c:v>
                </c:pt>
                <c:pt idx="9">
                  <c:v>0.89999999999999991</c:v>
                </c:pt>
                <c:pt idx="10">
                  <c:v>0.99999999999999989</c:v>
                </c:pt>
                <c:pt idx="11">
                  <c:v>1.0999999999999999</c:v>
                </c:pt>
                <c:pt idx="12">
                  <c:v>1.2</c:v>
                </c:pt>
                <c:pt idx="13">
                  <c:v>1.3</c:v>
                </c:pt>
                <c:pt idx="14">
                  <c:v>1.4000000000000001</c:v>
                </c:pt>
                <c:pt idx="15">
                  <c:v>1.5000000000000002</c:v>
                </c:pt>
                <c:pt idx="16">
                  <c:v>1.6000000000000003</c:v>
                </c:pt>
                <c:pt idx="17">
                  <c:v>1.7000000000000004</c:v>
                </c:pt>
                <c:pt idx="18">
                  <c:v>1.8000000000000005</c:v>
                </c:pt>
                <c:pt idx="19">
                  <c:v>1.9000000000000006</c:v>
                </c:pt>
                <c:pt idx="20">
                  <c:v>2.0000000000000004</c:v>
                </c:pt>
                <c:pt idx="21">
                  <c:v>2.1000000000000005</c:v>
                </c:pt>
                <c:pt idx="22">
                  <c:v>2.2000000000000006</c:v>
                </c:pt>
                <c:pt idx="23">
                  <c:v>2.3000000000000007</c:v>
                </c:pt>
                <c:pt idx="24">
                  <c:v>2.4000000000000008</c:v>
                </c:pt>
                <c:pt idx="25">
                  <c:v>2.5000000000000009</c:v>
                </c:pt>
                <c:pt idx="26">
                  <c:v>2.600000000000001</c:v>
                </c:pt>
                <c:pt idx="27">
                  <c:v>2.7000000000000011</c:v>
                </c:pt>
                <c:pt idx="28">
                  <c:v>2.8000000000000012</c:v>
                </c:pt>
                <c:pt idx="29">
                  <c:v>2.9000000000000012</c:v>
                </c:pt>
                <c:pt idx="30">
                  <c:v>3.0000000000000013</c:v>
                </c:pt>
                <c:pt idx="31">
                  <c:v>3.1000000000000014</c:v>
                </c:pt>
                <c:pt idx="32">
                  <c:v>3.2000000000000015</c:v>
                </c:pt>
                <c:pt idx="33">
                  <c:v>3.3000000000000016</c:v>
                </c:pt>
                <c:pt idx="34">
                  <c:v>3.4000000000000017</c:v>
                </c:pt>
                <c:pt idx="35">
                  <c:v>3.5000000000000018</c:v>
                </c:pt>
                <c:pt idx="36">
                  <c:v>3.6000000000000019</c:v>
                </c:pt>
                <c:pt idx="37">
                  <c:v>3.700000000000002</c:v>
                </c:pt>
                <c:pt idx="38">
                  <c:v>3.800000000000002</c:v>
                </c:pt>
                <c:pt idx="39">
                  <c:v>3.9000000000000021</c:v>
                </c:pt>
                <c:pt idx="40">
                  <c:v>4.0000000000000018</c:v>
                </c:pt>
                <c:pt idx="41">
                  <c:v>4.1000000000000014</c:v>
                </c:pt>
                <c:pt idx="42">
                  <c:v>4.2000000000000011</c:v>
                </c:pt>
                <c:pt idx="43">
                  <c:v>4.3000000000000007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4.5999999999999996</c:v>
                </c:pt>
                <c:pt idx="47">
                  <c:v>4.6999999999999993</c:v>
                </c:pt>
                <c:pt idx="48">
                  <c:v>4.7999999999999989</c:v>
                </c:pt>
                <c:pt idx="49">
                  <c:v>4.8999999999999986</c:v>
                </c:pt>
                <c:pt idx="50">
                  <c:v>4.9999999999999982</c:v>
                </c:pt>
                <c:pt idx="51">
                  <c:v>5.0999999999999979</c:v>
                </c:pt>
                <c:pt idx="52">
                  <c:v>5.1999999999999975</c:v>
                </c:pt>
                <c:pt idx="53">
                  <c:v>5.2999999999999972</c:v>
                </c:pt>
                <c:pt idx="54">
                  <c:v>5.3999999999999968</c:v>
                </c:pt>
                <c:pt idx="55">
                  <c:v>5.4999999999999964</c:v>
                </c:pt>
                <c:pt idx="56">
                  <c:v>5.5999999999999961</c:v>
                </c:pt>
                <c:pt idx="57">
                  <c:v>5.6999999999999957</c:v>
                </c:pt>
                <c:pt idx="58">
                  <c:v>5.7999999999999954</c:v>
                </c:pt>
                <c:pt idx="59">
                  <c:v>5.899999999999995</c:v>
                </c:pt>
                <c:pt idx="60">
                  <c:v>5.9999999999999947</c:v>
                </c:pt>
                <c:pt idx="61">
                  <c:v>6.0999999999999943</c:v>
                </c:pt>
                <c:pt idx="62">
                  <c:v>6.199999999999994</c:v>
                </c:pt>
                <c:pt idx="63">
                  <c:v>6.2999999999999936</c:v>
                </c:pt>
                <c:pt idx="64">
                  <c:v>6.3999999999999932</c:v>
                </c:pt>
                <c:pt idx="65">
                  <c:v>6.4999999999999929</c:v>
                </c:pt>
                <c:pt idx="66">
                  <c:v>6.5999999999999925</c:v>
                </c:pt>
                <c:pt idx="67">
                  <c:v>6.6999999999999922</c:v>
                </c:pt>
                <c:pt idx="68">
                  <c:v>6.7999999999999918</c:v>
                </c:pt>
                <c:pt idx="69">
                  <c:v>6.8999999999999915</c:v>
                </c:pt>
                <c:pt idx="70">
                  <c:v>6.9999999999999911</c:v>
                </c:pt>
                <c:pt idx="71">
                  <c:v>7.0999999999999908</c:v>
                </c:pt>
                <c:pt idx="72">
                  <c:v>7.1999999999999904</c:v>
                </c:pt>
                <c:pt idx="73">
                  <c:v>7.2999999999999901</c:v>
                </c:pt>
                <c:pt idx="74">
                  <c:v>7.3999999999999897</c:v>
                </c:pt>
                <c:pt idx="75">
                  <c:v>7.4999999999999893</c:v>
                </c:pt>
                <c:pt idx="76">
                  <c:v>7.599999999999989</c:v>
                </c:pt>
                <c:pt idx="77">
                  <c:v>7.6999999999999886</c:v>
                </c:pt>
                <c:pt idx="78">
                  <c:v>7.7999999999999883</c:v>
                </c:pt>
                <c:pt idx="79">
                  <c:v>7.8999999999999879</c:v>
                </c:pt>
                <c:pt idx="80">
                  <c:v>7.9999999999999876</c:v>
                </c:pt>
                <c:pt idx="81">
                  <c:v>8.0999999999999872</c:v>
                </c:pt>
                <c:pt idx="82">
                  <c:v>8.1999999999999869</c:v>
                </c:pt>
                <c:pt idx="83">
                  <c:v>8.2999999999999865</c:v>
                </c:pt>
                <c:pt idx="84">
                  <c:v>8.3999999999999861</c:v>
                </c:pt>
                <c:pt idx="85">
                  <c:v>8.4999999999999858</c:v>
                </c:pt>
                <c:pt idx="86">
                  <c:v>8.5999999999999854</c:v>
                </c:pt>
                <c:pt idx="87">
                  <c:v>8.6999999999999851</c:v>
                </c:pt>
                <c:pt idx="88">
                  <c:v>8.7999999999999847</c:v>
                </c:pt>
                <c:pt idx="89">
                  <c:v>8.8999999999999844</c:v>
                </c:pt>
                <c:pt idx="90">
                  <c:v>8.999999999999984</c:v>
                </c:pt>
                <c:pt idx="91">
                  <c:v>9.0999999999999837</c:v>
                </c:pt>
                <c:pt idx="92">
                  <c:v>9.1999999999999833</c:v>
                </c:pt>
                <c:pt idx="93">
                  <c:v>9.2999999999999829</c:v>
                </c:pt>
                <c:pt idx="94">
                  <c:v>9.3999999999999826</c:v>
                </c:pt>
                <c:pt idx="95">
                  <c:v>9.4999999999999822</c:v>
                </c:pt>
                <c:pt idx="96">
                  <c:v>9.5999999999999819</c:v>
                </c:pt>
                <c:pt idx="97">
                  <c:v>9.6999999999999815</c:v>
                </c:pt>
                <c:pt idx="98">
                  <c:v>9.7999999999999812</c:v>
                </c:pt>
                <c:pt idx="99">
                  <c:v>9.8999999999999808</c:v>
                </c:pt>
                <c:pt idx="100">
                  <c:v>9.9999999999999805</c:v>
                </c:pt>
                <c:pt idx="101">
                  <c:v>10.09999999999998</c:v>
                </c:pt>
                <c:pt idx="102">
                  <c:v>10.19999999999998</c:v>
                </c:pt>
                <c:pt idx="103">
                  <c:v>10.299999999999979</c:v>
                </c:pt>
                <c:pt idx="104">
                  <c:v>10.399999999999979</c:v>
                </c:pt>
                <c:pt idx="105">
                  <c:v>10.499999999999979</c:v>
                </c:pt>
                <c:pt idx="106">
                  <c:v>10.599999999999978</c:v>
                </c:pt>
                <c:pt idx="107">
                  <c:v>10.699999999999978</c:v>
                </c:pt>
                <c:pt idx="108">
                  <c:v>10.799999999999978</c:v>
                </c:pt>
                <c:pt idx="109">
                  <c:v>10.899999999999977</c:v>
                </c:pt>
                <c:pt idx="110">
                  <c:v>10.999999999999977</c:v>
                </c:pt>
                <c:pt idx="111">
                  <c:v>11.099999999999977</c:v>
                </c:pt>
                <c:pt idx="112">
                  <c:v>11.199999999999976</c:v>
                </c:pt>
                <c:pt idx="113">
                  <c:v>11.299999999999976</c:v>
                </c:pt>
                <c:pt idx="114">
                  <c:v>11.399999999999975</c:v>
                </c:pt>
                <c:pt idx="115">
                  <c:v>11.499999999999975</c:v>
                </c:pt>
                <c:pt idx="116">
                  <c:v>11.599999999999975</c:v>
                </c:pt>
                <c:pt idx="117">
                  <c:v>11.699999999999974</c:v>
                </c:pt>
                <c:pt idx="118">
                  <c:v>11.799999999999974</c:v>
                </c:pt>
                <c:pt idx="119">
                  <c:v>11.899999999999974</c:v>
                </c:pt>
                <c:pt idx="120">
                  <c:v>11.999999999999973</c:v>
                </c:pt>
                <c:pt idx="121">
                  <c:v>12.099999999999973</c:v>
                </c:pt>
                <c:pt idx="122">
                  <c:v>12.199999999999973</c:v>
                </c:pt>
                <c:pt idx="123">
                  <c:v>12.299999999999972</c:v>
                </c:pt>
                <c:pt idx="124">
                  <c:v>12.399999999999972</c:v>
                </c:pt>
                <c:pt idx="125">
                  <c:v>12.499999999999972</c:v>
                </c:pt>
                <c:pt idx="126">
                  <c:v>12.599999999999971</c:v>
                </c:pt>
                <c:pt idx="127">
                  <c:v>12.699999999999971</c:v>
                </c:pt>
                <c:pt idx="128">
                  <c:v>12.799999999999971</c:v>
                </c:pt>
                <c:pt idx="129">
                  <c:v>12.89999999999997</c:v>
                </c:pt>
                <c:pt idx="130">
                  <c:v>12.99999999999997</c:v>
                </c:pt>
                <c:pt idx="131">
                  <c:v>13.099999999999969</c:v>
                </c:pt>
                <c:pt idx="132">
                  <c:v>13.199999999999969</c:v>
                </c:pt>
                <c:pt idx="133">
                  <c:v>13.299999999999969</c:v>
                </c:pt>
                <c:pt idx="134">
                  <c:v>13.399999999999968</c:v>
                </c:pt>
                <c:pt idx="135">
                  <c:v>13.499999999999968</c:v>
                </c:pt>
                <c:pt idx="136">
                  <c:v>13.599999999999968</c:v>
                </c:pt>
                <c:pt idx="137">
                  <c:v>13.699999999999967</c:v>
                </c:pt>
                <c:pt idx="138">
                  <c:v>13.799999999999967</c:v>
                </c:pt>
                <c:pt idx="139">
                  <c:v>13.899999999999967</c:v>
                </c:pt>
                <c:pt idx="140">
                  <c:v>13.999999999999966</c:v>
                </c:pt>
                <c:pt idx="141">
                  <c:v>14.099999999999966</c:v>
                </c:pt>
                <c:pt idx="142">
                  <c:v>14.199999999999966</c:v>
                </c:pt>
                <c:pt idx="143">
                  <c:v>14.299999999999965</c:v>
                </c:pt>
                <c:pt idx="144">
                  <c:v>14.399999999999965</c:v>
                </c:pt>
                <c:pt idx="145">
                  <c:v>14.499999999999964</c:v>
                </c:pt>
                <c:pt idx="146">
                  <c:v>14.599999999999964</c:v>
                </c:pt>
                <c:pt idx="147">
                  <c:v>14.699999999999964</c:v>
                </c:pt>
                <c:pt idx="148">
                  <c:v>14.799999999999963</c:v>
                </c:pt>
                <c:pt idx="149">
                  <c:v>14.899999999999963</c:v>
                </c:pt>
                <c:pt idx="150">
                  <c:v>14.999999999999963</c:v>
                </c:pt>
                <c:pt idx="151">
                  <c:v>15.099999999999962</c:v>
                </c:pt>
                <c:pt idx="152">
                  <c:v>15.199999999999962</c:v>
                </c:pt>
                <c:pt idx="153">
                  <c:v>15.299999999999962</c:v>
                </c:pt>
                <c:pt idx="154">
                  <c:v>15.399999999999961</c:v>
                </c:pt>
                <c:pt idx="155">
                  <c:v>15.499999999999961</c:v>
                </c:pt>
                <c:pt idx="156">
                  <c:v>15.599999999999961</c:v>
                </c:pt>
                <c:pt idx="157">
                  <c:v>15.69999999999996</c:v>
                </c:pt>
                <c:pt idx="158">
                  <c:v>15.79999999999996</c:v>
                </c:pt>
                <c:pt idx="159">
                  <c:v>15.899999999999959</c:v>
                </c:pt>
                <c:pt idx="160">
                  <c:v>15.999999999999959</c:v>
                </c:pt>
                <c:pt idx="161">
                  <c:v>16.099999999999959</c:v>
                </c:pt>
                <c:pt idx="162">
                  <c:v>16.19999999999996</c:v>
                </c:pt>
                <c:pt idx="163">
                  <c:v>16.299999999999962</c:v>
                </c:pt>
                <c:pt idx="164">
                  <c:v>16.399999999999963</c:v>
                </c:pt>
                <c:pt idx="165">
                  <c:v>16.499999999999964</c:v>
                </c:pt>
                <c:pt idx="166">
                  <c:v>16.599999999999966</c:v>
                </c:pt>
                <c:pt idx="167">
                  <c:v>16.699999999999967</c:v>
                </c:pt>
                <c:pt idx="168">
                  <c:v>16.799999999999969</c:v>
                </c:pt>
                <c:pt idx="169">
                  <c:v>16.89999999999997</c:v>
                </c:pt>
                <c:pt idx="170">
                  <c:v>16.999999999999972</c:v>
                </c:pt>
                <c:pt idx="171">
                  <c:v>17.099999999999973</c:v>
                </c:pt>
                <c:pt idx="172">
                  <c:v>17.199999999999974</c:v>
                </c:pt>
                <c:pt idx="173">
                  <c:v>17.299999999999976</c:v>
                </c:pt>
                <c:pt idx="174">
                  <c:v>17.399999999999977</c:v>
                </c:pt>
                <c:pt idx="175">
                  <c:v>17.499999999999979</c:v>
                </c:pt>
                <c:pt idx="176">
                  <c:v>17.59999999999998</c:v>
                </c:pt>
                <c:pt idx="177">
                  <c:v>17.699999999999982</c:v>
                </c:pt>
                <c:pt idx="178">
                  <c:v>17.799999999999983</c:v>
                </c:pt>
                <c:pt idx="179">
                  <c:v>17.899999999999984</c:v>
                </c:pt>
                <c:pt idx="180">
                  <c:v>17.999999999999986</c:v>
                </c:pt>
                <c:pt idx="181">
                  <c:v>18.099999999999987</c:v>
                </c:pt>
                <c:pt idx="182">
                  <c:v>18.199999999999989</c:v>
                </c:pt>
                <c:pt idx="183">
                  <c:v>18.29999999999999</c:v>
                </c:pt>
                <c:pt idx="184">
                  <c:v>18.399999999999991</c:v>
                </c:pt>
                <c:pt idx="185">
                  <c:v>18.499999999999993</c:v>
                </c:pt>
                <c:pt idx="186">
                  <c:v>18.599999999999994</c:v>
                </c:pt>
                <c:pt idx="187">
                  <c:v>18.699999999999996</c:v>
                </c:pt>
                <c:pt idx="188">
                  <c:v>18.799999999999997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19.200000000000003</c:v>
                </c:pt>
                <c:pt idx="193">
                  <c:v>19.300000000000004</c:v>
                </c:pt>
                <c:pt idx="194">
                  <c:v>19.400000000000006</c:v>
                </c:pt>
                <c:pt idx="195">
                  <c:v>19.500000000000007</c:v>
                </c:pt>
                <c:pt idx="196">
                  <c:v>19.600000000000009</c:v>
                </c:pt>
                <c:pt idx="197">
                  <c:v>19.70000000000001</c:v>
                </c:pt>
                <c:pt idx="198">
                  <c:v>19.800000000000011</c:v>
                </c:pt>
                <c:pt idx="199">
                  <c:v>19.900000000000013</c:v>
                </c:pt>
                <c:pt idx="200">
                  <c:v>20.000000000000014</c:v>
                </c:pt>
                <c:pt idx="201">
                  <c:v>20.100000000000016</c:v>
                </c:pt>
                <c:pt idx="202">
                  <c:v>20.200000000000017</c:v>
                </c:pt>
                <c:pt idx="203">
                  <c:v>20.300000000000018</c:v>
                </c:pt>
                <c:pt idx="204">
                  <c:v>20.40000000000002</c:v>
                </c:pt>
                <c:pt idx="205">
                  <c:v>20.500000000000021</c:v>
                </c:pt>
                <c:pt idx="206">
                  <c:v>20.600000000000023</c:v>
                </c:pt>
                <c:pt idx="207">
                  <c:v>20.700000000000024</c:v>
                </c:pt>
                <c:pt idx="208">
                  <c:v>20.800000000000026</c:v>
                </c:pt>
                <c:pt idx="209">
                  <c:v>20.900000000000027</c:v>
                </c:pt>
                <c:pt idx="210">
                  <c:v>21.000000000000028</c:v>
                </c:pt>
                <c:pt idx="211">
                  <c:v>21.10000000000003</c:v>
                </c:pt>
                <c:pt idx="212">
                  <c:v>21.200000000000031</c:v>
                </c:pt>
                <c:pt idx="213">
                  <c:v>21.300000000000033</c:v>
                </c:pt>
                <c:pt idx="214">
                  <c:v>21.400000000000034</c:v>
                </c:pt>
                <c:pt idx="215">
                  <c:v>21.500000000000036</c:v>
                </c:pt>
                <c:pt idx="216">
                  <c:v>21.600000000000037</c:v>
                </c:pt>
                <c:pt idx="217">
                  <c:v>21.700000000000038</c:v>
                </c:pt>
                <c:pt idx="218">
                  <c:v>21.80000000000004</c:v>
                </c:pt>
                <c:pt idx="219">
                  <c:v>21.900000000000041</c:v>
                </c:pt>
                <c:pt idx="220">
                  <c:v>22.000000000000043</c:v>
                </c:pt>
                <c:pt idx="221">
                  <c:v>22.100000000000044</c:v>
                </c:pt>
                <c:pt idx="222">
                  <c:v>22.200000000000045</c:v>
                </c:pt>
                <c:pt idx="223">
                  <c:v>22.300000000000047</c:v>
                </c:pt>
                <c:pt idx="224">
                  <c:v>22.400000000000048</c:v>
                </c:pt>
                <c:pt idx="225">
                  <c:v>22.50000000000005</c:v>
                </c:pt>
                <c:pt idx="226">
                  <c:v>22.600000000000051</c:v>
                </c:pt>
                <c:pt idx="227">
                  <c:v>22.700000000000053</c:v>
                </c:pt>
                <c:pt idx="228">
                  <c:v>22.800000000000054</c:v>
                </c:pt>
                <c:pt idx="229">
                  <c:v>22.900000000000055</c:v>
                </c:pt>
                <c:pt idx="230">
                  <c:v>23.000000000000057</c:v>
                </c:pt>
                <c:pt idx="231">
                  <c:v>23.100000000000058</c:v>
                </c:pt>
                <c:pt idx="232">
                  <c:v>23.20000000000006</c:v>
                </c:pt>
                <c:pt idx="233">
                  <c:v>23.300000000000061</c:v>
                </c:pt>
                <c:pt idx="234">
                  <c:v>23.400000000000063</c:v>
                </c:pt>
                <c:pt idx="235">
                  <c:v>23.500000000000064</c:v>
                </c:pt>
                <c:pt idx="236">
                  <c:v>23.600000000000065</c:v>
                </c:pt>
                <c:pt idx="237">
                  <c:v>23.700000000000067</c:v>
                </c:pt>
                <c:pt idx="238">
                  <c:v>23.800000000000068</c:v>
                </c:pt>
                <c:pt idx="239">
                  <c:v>23.90000000000007</c:v>
                </c:pt>
                <c:pt idx="240">
                  <c:v>24.000000000000071</c:v>
                </c:pt>
                <c:pt idx="241">
                  <c:v>24.100000000000072</c:v>
                </c:pt>
                <c:pt idx="242">
                  <c:v>24.200000000000074</c:v>
                </c:pt>
                <c:pt idx="243">
                  <c:v>24.300000000000075</c:v>
                </c:pt>
                <c:pt idx="244">
                  <c:v>24.400000000000077</c:v>
                </c:pt>
                <c:pt idx="245">
                  <c:v>24.500000000000078</c:v>
                </c:pt>
                <c:pt idx="246">
                  <c:v>24.60000000000008</c:v>
                </c:pt>
                <c:pt idx="247">
                  <c:v>24.700000000000081</c:v>
                </c:pt>
                <c:pt idx="248">
                  <c:v>24.800000000000082</c:v>
                </c:pt>
                <c:pt idx="249">
                  <c:v>24.900000000000084</c:v>
                </c:pt>
                <c:pt idx="250">
                  <c:v>25.000000000000085</c:v>
                </c:pt>
                <c:pt idx="251">
                  <c:v>25.100000000000087</c:v>
                </c:pt>
                <c:pt idx="252">
                  <c:v>25.200000000000088</c:v>
                </c:pt>
                <c:pt idx="253">
                  <c:v>25.30000000000009</c:v>
                </c:pt>
                <c:pt idx="254">
                  <c:v>25.400000000000091</c:v>
                </c:pt>
                <c:pt idx="255">
                  <c:v>25.500000000000092</c:v>
                </c:pt>
                <c:pt idx="256">
                  <c:v>25.600000000000094</c:v>
                </c:pt>
                <c:pt idx="257">
                  <c:v>25.700000000000095</c:v>
                </c:pt>
                <c:pt idx="258">
                  <c:v>25.800000000000097</c:v>
                </c:pt>
                <c:pt idx="259">
                  <c:v>25.900000000000098</c:v>
                </c:pt>
                <c:pt idx="260">
                  <c:v>26.000000000000099</c:v>
                </c:pt>
                <c:pt idx="261">
                  <c:v>26.100000000000101</c:v>
                </c:pt>
                <c:pt idx="262">
                  <c:v>26.200000000000102</c:v>
                </c:pt>
                <c:pt idx="263">
                  <c:v>26.300000000000104</c:v>
                </c:pt>
                <c:pt idx="264">
                  <c:v>26.400000000000105</c:v>
                </c:pt>
                <c:pt idx="265">
                  <c:v>26.500000000000107</c:v>
                </c:pt>
                <c:pt idx="266">
                  <c:v>26.600000000000108</c:v>
                </c:pt>
                <c:pt idx="267">
                  <c:v>26.700000000000109</c:v>
                </c:pt>
                <c:pt idx="268">
                  <c:v>26.800000000000111</c:v>
                </c:pt>
                <c:pt idx="269">
                  <c:v>26.900000000000112</c:v>
                </c:pt>
                <c:pt idx="270">
                  <c:v>27.000000000000114</c:v>
                </c:pt>
                <c:pt idx="271">
                  <c:v>27.100000000000115</c:v>
                </c:pt>
                <c:pt idx="272">
                  <c:v>27.200000000000117</c:v>
                </c:pt>
                <c:pt idx="273">
                  <c:v>27.300000000000118</c:v>
                </c:pt>
                <c:pt idx="274">
                  <c:v>27.400000000000119</c:v>
                </c:pt>
                <c:pt idx="275">
                  <c:v>27.500000000000121</c:v>
                </c:pt>
                <c:pt idx="276">
                  <c:v>27.600000000000122</c:v>
                </c:pt>
                <c:pt idx="277">
                  <c:v>27.700000000000124</c:v>
                </c:pt>
                <c:pt idx="278">
                  <c:v>27.800000000000125</c:v>
                </c:pt>
                <c:pt idx="279">
                  <c:v>27.900000000000126</c:v>
                </c:pt>
                <c:pt idx="280">
                  <c:v>28.000000000000128</c:v>
                </c:pt>
                <c:pt idx="281">
                  <c:v>28.100000000000129</c:v>
                </c:pt>
                <c:pt idx="282">
                  <c:v>28.200000000000131</c:v>
                </c:pt>
                <c:pt idx="283">
                  <c:v>28.300000000000132</c:v>
                </c:pt>
                <c:pt idx="284">
                  <c:v>28.400000000000134</c:v>
                </c:pt>
                <c:pt idx="285">
                  <c:v>28.500000000000135</c:v>
                </c:pt>
                <c:pt idx="286">
                  <c:v>28.600000000000136</c:v>
                </c:pt>
                <c:pt idx="287">
                  <c:v>28.700000000000138</c:v>
                </c:pt>
                <c:pt idx="288">
                  <c:v>28.800000000000139</c:v>
                </c:pt>
                <c:pt idx="289">
                  <c:v>28.900000000000141</c:v>
                </c:pt>
                <c:pt idx="290">
                  <c:v>29.000000000000142</c:v>
                </c:pt>
                <c:pt idx="291">
                  <c:v>29.100000000000144</c:v>
                </c:pt>
                <c:pt idx="292">
                  <c:v>29.200000000000145</c:v>
                </c:pt>
                <c:pt idx="293">
                  <c:v>29.300000000000146</c:v>
                </c:pt>
                <c:pt idx="294">
                  <c:v>29.400000000000148</c:v>
                </c:pt>
                <c:pt idx="295">
                  <c:v>29.500000000000149</c:v>
                </c:pt>
                <c:pt idx="296">
                  <c:v>29.600000000000151</c:v>
                </c:pt>
                <c:pt idx="297">
                  <c:v>29.700000000000152</c:v>
                </c:pt>
                <c:pt idx="298">
                  <c:v>29.800000000000153</c:v>
                </c:pt>
                <c:pt idx="299">
                  <c:v>29.900000000000155</c:v>
                </c:pt>
                <c:pt idx="300">
                  <c:v>30.000000000000156</c:v>
                </c:pt>
                <c:pt idx="301">
                  <c:v>30.100000000000158</c:v>
                </c:pt>
                <c:pt idx="302">
                  <c:v>30.200000000000159</c:v>
                </c:pt>
                <c:pt idx="303">
                  <c:v>30.300000000000161</c:v>
                </c:pt>
                <c:pt idx="304">
                  <c:v>30.400000000000162</c:v>
                </c:pt>
                <c:pt idx="305">
                  <c:v>30.500000000000163</c:v>
                </c:pt>
                <c:pt idx="306">
                  <c:v>30.600000000000165</c:v>
                </c:pt>
                <c:pt idx="307">
                  <c:v>30.700000000000166</c:v>
                </c:pt>
                <c:pt idx="308">
                  <c:v>30.800000000000168</c:v>
                </c:pt>
                <c:pt idx="309">
                  <c:v>30.900000000000169</c:v>
                </c:pt>
                <c:pt idx="310">
                  <c:v>31.000000000000171</c:v>
                </c:pt>
                <c:pt idx="311">
                  <c:v>31.100000000000172</c:v>
                </c:pt>
                <c:pt idx="312">
                  <c:v>31.200000000000173</c:v>
                </c:pt>
                <c:pt idx="313">
                  <c:v>31.300000000000175</c:v>
                </c:pt>
                <c:pt idx="314">
                  <c:v>31.400000000000176</c:v>
                </c:pt>
                <c:pt idx="315">
                  <c:v>31.500000000000178</c:v>
                </c:pt>
                <c:pt idx="316">
                  <c:v>31.600000000000179</c:v>
                </c:pt>
                <c:pt idx="317">
                  <c:v>31.70000000000018</c:v>
                </c:pt>
                <c:pt idx="318">
                  <c:v>31.800000000000182</c:v>
                </c:pt>
                <c:pt idx="319">
                  <c:v>31.900000000000183</c:v>
                </c:pt>
                <c:pt idx="320">
                  <c:v>32.000000000000185</c:v>
                </c:pt>
                <c:pt idx="321">
                  <c:v>32.100000000000186</c:v>
                </c:pt>
                <c:pt idx="322">
                  <c:v>32.200000000000188</c:v>
                </c:pt>
                <c:pt idx="323">
                  <c:v>32.300000000000189</c:v>
                </c:pt>
                <c:pt idx="324">
                  <c:v>32.40000000000019</c:v>
                </c:pt>
                <c:pt idx="325">
                  <c:v>32.500000000000192</c:v>
                </c:pt>
                <c:pt idx="326">
                  <c:v>32.600000000000193</c:v>
                </c:pt>
                <c:pt idx="327">
                  <c:v>32.700000000000195</c:v>
                </c:pt>
                <c:pt idx="328">
                  <c:v>32.800000000000196</c:v>
                </c:pt>
                <c:pt idx="329">
                  <c:v>32.900000000000198</c:v>
                </c:pt>
                <c:pt idx="330">
                  <c:v>33.000000000000199</c:v>
                </c:pt>
                <c:pt idx="331">
                  <c:v>33.1000000000002</c:v>
                </c:pt>
                <c:pt idx="332">
                  <c:v>33.200000000000202</c:v>
                </c:pt>
                <c:pt idx="333">
                  <c:v>33.300000000000203</c:v>
                </c:pt>
                <c:pt idx="334">
                  <c:v>33.400000000000205</c:v>
                </c:pt>
                <c:pt idx="335">
                  <c:v>33.500000000000206</c:v>
                </c:pt>
                <c:pt idx="336">
                  <c:v>33.600000000000207</c:v>
                </c:pt>
                <c:pt idx="337">
                  <c:v>33.700000000000209</c:v>
                </c:pt>
                <c:pt idx="338">
                  <c:v>33.80000000000021</c:v>
                </c:pt>
                <c:pt idx="339">
                  <c:v>33.900000000000212</c:v>
                </c:pt>
                <c:pt idx="340">
                  <c:v>34.000000000000213</c:v>
                </c:pt>
                <c:pt idx="341">
                  <c:v>34.100000000000215</c:v>
                </c:pt>
                <c:pt idx="342">
                  <c:v>34.200000000000216</c:v>
                </c:pt>
                <c:pt idx="343">
                  <c:v>34.300000000000217</c:v>
                </c:pt>
                <c:pt idx="344">
                  <c:v>34.400000000000219</c:v>
                </c:pt>
                <c:pt idx="345">
                  <c:v>34.50000000000022</c:v>
                </c:pt>
                <c:pt idx="346">
                  <c:v>34.600000000000222</c:v>
                </c:pt>
                <c:pt idx="347">
                  <c:v>34.700000000000223</c:v>
                </c:pt>
                <c:pt idx="348">
                  <c:v>34.800000000000225</c:v>
                </c:pt>
                <c:pt idx="349">
                  <c:v>34.900000000000226</c:v>
                </c:pt>
                <c:pt idx="350">
                  <c:v>35.000000000000227</c:v>
                </c:pt>
                <c:pt idx="351">
                  <c:v>35.100000000000229</c:v>
                </c:pt>
                <c:pt idx="352">
                  <c:v>35.20000000000023</c:v>
                </c:pt>
                <c:pt idx="353">
                  <c:v>35.300000000000232</c:v>
                </c:pt>
                <c:pt idx="354">
                  <c:v>35.400000000000233</c:v>
                </c:pt>
                <c:pt idx="355">
                  <c:v>35.500000000000234</c:v>
                </c:pt>
                <c:pt idx="356">
                  <c:v>35.600000000000236</c:v>
                </c:pt>
                <c:pt idx="357">
                  <c:v>35.700000000000237</c:v>
                </c:pt>
                <c:pt idx="358">
                  <c:v>35.800000000000239</c:v>
                </c:pt>
                <c:pt idx="359">
                  <c:v>35.90000000000024</c:v>
                </c:pt>
                <c:pt idx="360">
                  <c:v>36.000000000000242</c:v>
                </c:pt>
                <c:pt idx="361">
                  <c:v>36.100000000000243</c:v>
                </c:pt>
                <c:pt idx="362">
                  <c:v>36.200000000000244</c:v>
                </c:pt>
                <c:pt idx="363">
                  <c:v>36.300000000000246</c:v>
                </c:pt>
                <c:pt idx="364">
                  <c:v>36.400000000000247</c:v>
                </c:pt>
                <c:pt idx="365">
                  <c:v>36.500000000000249</c:v>
                </c:pt>
                <c:pt idx="366">
                  <c:v>36.60000000000025</c:v>
                </c:pt>
                <c:pt idx="367">
                  <c:v>36.700000000000252</c:v>
                </c:pt>
                <c:pt idx="368">
                  <c:v>36.800000000000253</c:v>
                </c:pt>
                <c:pt idx="369">
                  <c:v>36.900000000000254</c:v>
                </c:pt>
                <c:pt idx="370">
                  <c:v>37.000000000000256</c:v>
                </c:pt>
                <c:pt idx="371">
                  <c:v>37.100000000000257</c:v>
                </c:pt>
                <c:pt idx="372">
                  <c:v>37.200000000000259</c:v>
                </c:pt>
                <c:pt idx="373">
                  <c:v>37.30000000000026</c:v>
                </c:pt>
                <c:pt idx="374">
                  <c:v>37.400000000000261</c:v>
                </c:pt>
                <c:pt idx="375">
                  <c:v>37.500000000000263</c:v>
                </c:pt>
                <c:pt idx="376">
                  <c:v>37.600000000000264</c:v>
                </c:pt>
                <c:pt idx="377">
                  <c:v>37.700000000000266</c:v>
                </c:pt>
                <c:pt idx="378">
                  <c:v>37.800000000000267</c:v>
                </c:pt>
                <c:pt idx="379">
                  <c:v>37.900000000000269</c:v>
                </c:pt>
                <c:pt idx="380">
                  <c:v>38.00000000000027</c:v>
                </c:pt>
                <c:pt idx="381">
                  <c:v>38.100000000000271</c:v>
                </c:pt>
                <c:pt idx="382">
                  <c:v>38.200000000000273</c:v>
                </c:pt>
                <c:pt idx="383">
                  <c:v>38.300000000000274</c:v>
                </c:pt>
                <c:pt idx="384">
                  <c:v>38.400000000000276</c:v>
                </c:pt>
                <c:pt idx="385">
                  <c:v>38.500000000000277</c:v>
                </c:pt>
                <c:pt idx="386">
                  <c:v>38.600000000000279</c:v>
                </c:pt>
                <c:pt idx="387">
                  <c:v>38.70000000000028</c:v>
                </c:pt>
                <c:pt idx="388">
                  <c:v>38.800000000000281</c:v>
                </c:pt>
                <c:pt idx="389">
                  <c:v>38.900000000000283</c:v>
                </c:pt>
                <c:pt idx="390">
                  <c:v>39.000000000000284</c:v>
                </c:pt>
                <c:pt idx="391">
                  <c:v>39.100000000000286</c:v>
                </c:pt>
                <c:pt idx="392">
                  <c:v>39.200000000000287</c:v>
                </c:pt>
                <c:pt idx="393">
                  <c:v>39.300000000000288</c:v>
                </c:pt>
                <c:pt idx="394">
                  <c:v>39.40000000000029</c:v>
                </c:pt>
                <c:pt idx="395">
                  <c:v>39.500000000000291</c:v>
                </c:pt>
                <c:pt idx="396">
                  <c:v>39.600000000000293</c:v>
                </c:pt>
                <c:pt idx="397">
                  <c:v>39.700000000000294</c:v>
                </c:pt>
                <c:pt idx="398">
                  <c:v>39.800000000000296</c:v>
                </c:pt>
                <c:pt idx="399">
                  <c:v>39.900000000000297</c:v>
                </c:pt>
                <c:pt idx="400">
                  <c:v>40.000000000000298</c:v>
                </c:pt>
                <c:pt idx="401">
                  <c:v>40.1000000000003</c:v>
                </c:pt>
                <c:pt idx="402">
                  <c:v>40.200000000000301</c:v>
                </c:pt>
                <c:pt idx="403">
                  <c:v>40.300000000000303</c:v>
                </c:pt>
                <c:pt idx="404">
                  <c:v>40.400000000000304</c:v>
                </c:pt>
                <c:pt idx="405">
                  <c:v>40.500000000000306</c:v>
                </c:pt>
                <c:pt idx="406">
                  <c:v>40.600000000000307</c:v>
                </c:pt>
                <c:pt idx="407">
                  <c:v>40.700000000000308</c:v>
                </c:pt>
                <c:pt idx="408">
                  <c:v>40.80000000000031</c:v>
                </c:pt>
                <c:pt idx="409">
                  <c:v>40.900000000000311</c:v>
                </c:pt>
                <c:pt idx="410">
                  <c:v>41.000000000000313</c:v>
                </c:pt>
                <c:pt idx="411">
                  <c:v>41.100000000000314</c:v>
                </c:pt>
                <c:pt idx="412">
                  <c:v>41.200000000000315</c:v>
                </c:pt>
                <c:pt idx="413">
                  <c:v>41.300000000000317</c:v>
                </c:pt>
                <c:pt idx="414">
                  <c:v>41.400000000000318</c:v>
                </c:pt>
                <c:pt idx="415">
                  <c:v>41.50000000000032</c:v>
                </c:pt>
                <c:pt idx="416">
                  <c:v>41.600000000000321</c:v>
                </c:pt>
                <c:pt idx="417">
                  <c:v>41.700000000000323</c:v>
                </c:pt>
                <c:pt idx="418">
                  <c:v>41.800000000000324</c:v>
                </c:pt>
                <c:pt idx="419">
                  <c:v>41.900000000000325</c:v>
                </c:pt>
                <c:pt idx="420">
                  <c:v>42.000000000000327</c:v>
                </c:pt>
                <c:pt idx="421">
                  <c:v>42.100000000000328</c:v>
                </c:pt>
                <c:pt idx="422">
                  <c:v>42.20000000000033</c:v>
                </c:pt>
                <c:pt idx="423">
                  <c:v>42.300000000000331</c:v>
                </c:pt>
                <c:pt idx="424">
                  <c:v>42.400000000000333</c:v>
                </c:pt>
                <c:pt idx="425">
                  <c:v>42.500000000000334</c:v>
                </c:pt>
                <c:pt idx="426">
                  <c:v>42.600000000000335</c:v>
                </c:pt>
                <c:pt idx="427">
                  <c:v>42.700000000000337</c:v>
                </c:pt>
                <c:pt idx="428">
                  <c:v>42.800000000000338</c:v>
                </c:pt>
                <c:pt idx="429">
                  <c:v>42.90000000000034</c:v>
                </c:pt>
                <c:pt idx="430">
                  <c:v>43.000000000000341</c:v>
                </c:pt>
                <c:pt idx="431">
                  <c:v>43.100000000000342</c:v>
                </c:pt>
                <c:pt idx="432">
                  <c:v>43.200000000000344</c:v>
                </c:pt>
                <c:pt idx="433">
                  <c:v>43.300000000000345</c:v>
                </c:pt>
                <c:pt idx="434">
                  <c:v>43.400000000000347</c:v>
                </c:pt>
                <c:pt idx="435">
                  <c:v>43.500000000000348</c:v>
                </c:pt>
                <c:pt idx="436">
                  <c:v>43.60000000000035</c:v>
                </c:pt>
                <c:pt idx="437">
                  <c:v>43.700000000000351</c:v>
                </c:pt>
                <c:pt idx="438">
                  <c:v>43.800000000000352</c:v>
                </c:pt>
                <c:pt idx="439">
                  <c:v>43.900000000000354</c:v>
                </c:pt>
                <c:pt idx="440">
                  <c:v>44.000000000000355</c:v>
                </c:pt>
                <c:pt idx="441">
                  <c:v>44.100000000000357</c:v>
                </c:pt>
                <c:pt idx="442">
                  <c:v>44.200000000000358</c:v>
                </c:pt>
                <c:pt idx="443">
                  <c:v>44.30000000000036</c:v>
                </c:pt>
                <c:pt idx="444">
                  <c:v>44.400000000000361</c:v>
                </c:pt>
                <c:pt idx="445">
                  <c:v>44.500000000000362</c:v>
                </c:pt>
                <c:pt idx="446">
                  <c:v>44.600000000000364</c:v>
                </c:pt>
                <c:pt idx="447">
                  <c:v>44.700000000000365</c:v>
                </c:pt>
                <c:pt idx="448">
                  <c:v>44.800000000000367</c:v>
                </c:pt>
                <c:pt idx="449">
                  <c:v>44.900000000000368</c:v>
                </c:pt>
                <c:pt idx="450">
                  <c:v>45.000000000000369</c:v>
                </c:pt>
                <c:pt idx="451">
                  <c:v>45.100000000000371</c:v>
                </c:pt>
                <c:pt idx="452">
                  <c:v>45.200000000000372</c:v>
                </c:pt>
                <c:pt idx="453">
                  <c:v>45.300000000000374</c:v>
                </c:pt>
                <c:pt idx="454">
                  <c:v>45.400000000000375</c:v>
                </c:pt>
                <c:pt idx="455">
                  <c:v>45.500000000000377</c:v>
                </c:pt>
                <c:pt idx="456">
                  <c:v>45.600000000000378</c:v>
                </c:pt>
                <c:pt idx="457">
                  <c:v>45.700000000000379</c:v>
                </c:pt>
                <c:pt idx="458">
                  <c:v>45.800000000000381</c:v>
                </c:pt>
                <c:pt idx="459">
                  <c:v>45.900000000000382</c:v>
                </c:pt>
                <c:pt idx="460">
                  <c:v>46.000000000000384</c:v>
                </c:pt>
                <c:pt idx="461">
                  <c:v>46.100000000000385</c:v>
                </c:pt>
                <c:pt idx="462">
                  <c:v>46.200000000000387</c:v>
                </c:pt>
                <c:pt idx="463">
                  <c:v>46.300000000000388</c:v>
                </c:pt>
                <c:pt idx="464">
                  <c:v>46.400000000000389</c:v>
                </c:pt>
                <c:pt idx="465">
                  <c:v>46.500000000000391</c:v>
                </c:pt>
                <c:pt idx="466">
                  <c:v>46.600000000000392</c:v>
                </c:pt>
                <c:pt idx="467">
                  <c:v>46.700000000000394</c:v>
                </c:pt>
                <c:pt idx="468">
                  <c:v>46.800000000000395</c:v>
                </c:pt>
                <c:pt idx="469">
                  <c:v>46.900000000000396</c:v>
                </c:pt>
                <c:pt idx="470">
                  <c:v>47.000000000000398</c:v>
                </c:pt>
                <c:pt idx="471">
                  <c:v>47.100000000000399</c:v>
                </c:pt>
                <c:pt idx="472">
                  <c:v>47.200000000000401</c:v>
                </c:pt>
                <c:pt idx="473">
                  <c:v>47.300000000000402</c:v>
                </c:pt>
                <c:pt idx="474">
                  <c:v>47.400000000000404</c:v>
                </c:pt>
                <c:pt idx="475">
                  <c:v>47.500000000000405</c:v>
                </c:pt>
                <c:pt idx="476">
                  <c:v>47.600000000000406</c:v>
                </c:pt>
                <c:pt idx="477">
                  <c:v>47.700000000000408</c:v>
                </c:pt>
                <c:pt idx="478">
                  <c:v>47.800000000000409</c:v>
                </c:pt>
                <c:pt idx="479">
                  <c:v>47.900000000000411</c:v>
                </c:pt>
                <c:pt idx="480">
                  <c:v>48.000000000000412</c:v>
                </c:pt>
                <c:pt idx="481">
                  <c:v>48.100000000000414</c:v>
                </c:pt>
                <c:pt idx="482">
                  <c:v>48.200000000000415</c:v>
                </c:pt>
                <c:pt idx="483">
                  <c:v>48.300000000000416</c:v>
                </c:pt>
                <c:pt idx="484">
                  <c:v>48.400000000000418</c:v>
                </c:pt>
                <c:pt idx="485">
                  <c:v>48.500000000000419</c:v>
                </c:pt>
                <c:pt idx="486">
                  <c:v>48.600000000000421</c:v>
                </c:pt>
                <c:pt idx="487">
                  <c:v>48.700000000000422</c:v>
                </c:pt>
                <c:pt idx="488">
                  <c:v>48.800000000000423</c:v>
                </c:pt>
                <c:pt idx="489">
                  <c:v>48.900000000000425</c:v>
                </c:pt>
                <c:pt idx="490">
                  <c:v>49.000000000000426</c:v>
                </c:pt>
                <c:pt idx="491">
                  <c:v>49.100000000000428</c:v>
                </c:pt>
                <c:pt idx="492">
                  <c:v>49.200000000000429</c:v>
                </c:pt>
                <c:pt idx="493">
                  <c:v>49.300000000000431</c:v>
                </c:pt>
                <c:pt idx="494">
                  <c:v>49.400000000000432</c:v>
                </c:pt>
                <c:pt idx="495">
                  <c:v>49.500000000000433</c:v>
                </c:pt>
                <c:pt idx="496">
                  <c:v>49.600000000000435</c:v>
                </c:pt>
                <c:pt idx="497">
                  <c:v>49.700000000000436</c:v>
                </c:pt>
                <c:pt idx="498">
                  <c:v>49.800000000000438</c:v>
                </c:pt>
                <c:pt idx="499">
                  <c:v>49.900000000000439</c:v>
                </c:pt>
                <c:pt idx="500">
                  <c:v>50.000000000000441</c:v>
                </c:pt>
                <c:pt idx="501">
                  <c:v>50.100000000000442</c:v>
                </c:pt>
                <c:pt idx="502">
                  <c:v>50.200000000000443</c:v>
                </c:pt>
                <c:pt idx="503">
                  <c:v>50.300000000000445</c:v>
                </c:pt>
                <c:pt idx="504">
                  <c:v>50.400000000000446</c:v>
                </c:pt>
                <c:pt idx="505">
                  <c:v>50.500000000000448</c:v>
                </c:pt>
                <c:pt idx="506">
                  <c:v>50.600000000000449</c:v>
                </c:pt>
                <c:pt idx="507">
                  <c:v>50.70000000000045</c:v>
                </c:pt>
                <c:pt idx="508">
                  <c:v>50.800000000000452</c:v>
                </c:pt>
                <c:pt idx="509">
                  <c:v>50.900000000000453</c:v>
                </c:pt>
                <c:pt idx="510">
                  <c:v>51.000000000000455</c:v>
                </c:pt>
                <c:pt idx="511">
                  <c:v>51.100000000000456</c:v>
                </c:pt>
                <c:pt idx="512">
                  <c:v>51.200000000000458</c:v>
                </c:pt>
                <c:pt idx="513">
                  <c:v>51.300000000000459</c:v>
                </c:pt>
                <c:pt idx="514">
                  <c:v>51.40000000000046</c:v>
                </c:pt>
                <c:pt idx="515">
                  <c:v>51.500000000000462</c:v>
                </c:pt>
                <c:pt idx="516">
                  <c:v>51.600000000000463</c:v>
                </c:pt>
                <c:pt idx="517">
                  <c:v>51.700000000000465</c:v>
                </c:pt>
                <c:pt idx="518">
                  <c:v>51.800000000000466</c:v>
                </c:pt>
                <c:pt idx="519">
                  <c:v>51.900000000000468</c:v>
                </c:pt>
                <c:pt idx="520">
                  <c:v>52.000000000000469</c:v>
                </c:pt>
                <c:pt idx="521">
                  <c:v>52.10000000000047</c:v>
                </c:pt>
                <c:pt idx="522">
                  <c:v>52.200000000000472</c:v>
                </c:pt>
                <c:pt idx="523">
                  <c:v>52.300000000000473</c:v>
                </c:pt>
                <c:pt idx="524">
                  <c:v>52.400000000000475</c:v>
                </c:pt>
                <c:pt idx="525">
                  <c:v>52.500000000000476</c:v>
                </c:pt>
                <c:pt idx="526">
                  <c:v>52.600000000000477</c:v>
                </c:pt>
                <c:pt idx="527">
                  <c:v>52.700000000000479</c:v>
                </c:pt>
                <c:pt idx="528">
                  <c:v>52.80000000000048</c:v>
                </c:pt>
                <c:pt idx="529">
                  <c:v>52.900000000000482</c:v>
                </c:pt>
                <c:pt idx="530">
                  <c:v>53.000000000000483</c:v>
                </c:pt>
                <c:pt idx="531">
                  <c:v>53.100000000000485</c:v>
                </c:pt>
                <c:pt idx="532">
                  <c:v>53.200000000000486</c:v>
                </c:pt>
                <c:pt idx="533">
                  <c:v>53.300000000000487</c:v>
                </c:pt>
                <c:pt idx="534">
                  <c:v>53.400000000000489</c:v>
                </c:pt>
                <c:pt idx="535">
                  <c:v>53.50000000000049</c:v>
                </c:pt>
                <c:pt idx="536">
                  <c:v>53.600000000000492</c:v>
                </c:pt>
                <c:pt idx="537">
                  <c:v>53.700000000000493</c:v>
                </c:pt>
                <c:pt idx="538">
                  <c:v>53.800000000000495</c:v>
                </c:pt>
                <c:pt idx="539">
                  <c:v>53.900000000000496</c:v>
                </c:pt>
                <c:pt idx="540">
                  <c:v>54.000000000000497</c:v>
                </c:pt>
                <c:pt idx="541">
                  <c:v>54.100000000000499</c:v>
                </c:pt>
                <c:pt idx="542">
                  <c:v>54.2000000000005</c:v>
                </c:pt>
                <c:pt idx="543">
                  <c:v>54.300000000000502</c:v>
                </c:pt>
                <c:pt idx="544">
                  <c:v>54.400000000000503</c:v>
                </c:pt>
                <c:pt idx="545">
                  <c:v>54.500000000000504</c:v>
                </c:pt>
                <c:pt idx="546">
                  <c:v>54.600000000000506</c:v>
                </c:pt>
                <c:pt idx="547">
                  <c:v>54.700000000000507</c:v>
                </c:pt>
                <c:pt idx="548">
                  <c:v>54.800000000000509</c:v>
                </c:pt>
                <c:pt idx="549">
                  <c:v>54.90000000000051</c:v>
                </c:pt>
                <c:pt idx="550">
                  <c:v>55.000000000000512</c:v>
                </c:pt>
                <c:pt idx="551">
                  <c:v>55.100000000000513</c:v>
                </c:pt>
                <c:pt idx="552">
                  <c:v>55.200000000000514</c:v>
                </c:pt>
                <c:pt idx="553">
                  <c:v>55.300000000000516</c:v>
                </c:pt>
                <c:pt idx="554">
                  <c:v>55.400000000000517</c:v>
                </c:pt>
                <c:pt idx="555">
                  <c:v>55.500000000000519</c:v>
                </c:pt>
                <c:pt idx="556">
                  <c:v>55.60000000000052</c:v>
                </c:pt>
                <c:pt idx="557">
                  <c:v>55.700000000000522</c:v>
                </c:pt>
                <c:pt idx="558">
                  <c:v>55.800000000000523</c:v>
                </c:pt>
                <c:pt idx="559">
                  <c:v>55.900000000000524</c:v>
                </c:pt>
                <c:pt idx="560">
                  <c:v>56.000000000000526</c:v>
                </c:pt>
                <c:pt idx="561">
                  <c:v>56.100000000000527</c:v>
                </c:pt>
                <c:pt idx="562">
                  <c:v>56.200000000000529</c:v>
                </c:pt>
                <c:pt idx="563">
                  <c:v>56.30000000000053</c:v>
                </c:pt>
                <c:pt idx="564">
                  <c:v>56.400000000000531</c:v>
                </c:pt>
                <c:pt idx="565">
                  <c:v>56.500000000000533</c:v>
                </c:pt>
                <c:pt idx="566">
                  <c:v>56.600000000000534</c:v>
                </c:pt>
                <c:pt idx="567">
                  <c:v>56.700000000000536</c:v>
                </c:pt>
                <c:pt idx="568">
                  <c:v>56.800000000000537</c:v>
                </c:pt>
                <c:pt idx="569">
                  <c:v>56.900000000000539</c:v>
                </c:pt>
                <c:pt idx="570">
                  <c:v>57.00000000000054</c:v>
                </c:pt>
                <c:pt idx="571">
                  <c:v>57.100000000000541</c:v>
                </c:pt>
                <c:pt idx="572">
                  <c:v>57.200000000000543</c:v>
                </c:pt>
                <c:pt idx="573">
                  <c:v>57.300000000000544</c:v>
                </c:pt>
                <c:pt idx="574">
                  <c:v>57.400000000000546</c:v>
                </c:pt>
                <c:pt idx="575">
                  <c:v>57.500000000000547</c:v>
                </c:pt>
                <c:pt idx="576">
                  <c:v>57.600000000000549</c:v>
                </c:pt>
                <c:pt idx="577">
                  <c:v>57.70000000000055</c:v>
                </c:pt>
                <c:pt idx="578">
                  <c:v>57.800000000000551</c:v>
                </c:pt>
                <c:pt idx="579">
                  <c:v>57.900000000000553</c:v>
                </c:pt>
                <c:pt idx="580">
                  <c:v>58.000000000000554</c:v>
                </c:pt>
                <c:pt idx="581">
                  <c:v>58.100000000000556</c:v>
                </c:pt>
                <c:pt idx="582">
                  <c:v>58.200000000000557</c:v>
                </c:pt>
                <c:pt idx="583">
                  <c:v>58.300000000000558</c:v>
                </c:pt>
                <c:pt idx="584">
                  <c:v>58.40000000000056</c:v>
                </c:pt>
                <c:pt idx="585">
                  <c:v>58.500000000000561</c:v>
                </c:pt>
                <c:pt idx="586">
                  <c:v>58.600000000000563</c:v>
                </c:pt>
                <c:pt idx="587">
                  <c:v>58.700000000000564</c:v>
                </c:pt>
                <c:pt idx="588">
                  <c:v>58.800000000000566</c:v>
                </c:pt>
                <c:pt idx="589">
                  <c:v>58.900000000000567</c:v>
                </c:pt>
                <c:pt idx="590">
                  <c:v>59.000000000000568</c:v>
                </c:pt>
                <c:pt idx="591">
                  <c:v>59.10000000000057</c:v>
                </c:pt>
                <c:pt idx="592">
                  <c:v>59.200000000000571</c:v>
                </c:pt>
                <c:pt idx="593">
                  <c:v>59.300000000000573</c:v>
                </c:pt>
                <c:pt idx="594">
                  <c:v>59.400000000000574</c:v>
                </c:pt>
                <c:pt idx="595">
                  <c:v>59.500000000000576</c:v>
                </c:pt>
                <c:pt idx="596">
                  <c:v>59.600000000000577</c:v>
                </c:pt>
                <c:pt idx="597">
                  <c:v>59.700000000000578</c:v>
                </c:pt>
                <c:pt idx="598">
                  <c:v>59.80000000000058</c:v>
                </c:pt>
                <c:pt idx="599">
                  <c:v>59.900000000000581</c:v>
                </c:pt>
                <c:pt idx="600">
                  <c:v>60.000000000000583</c:v>
                </c:pt>
              </c:numCache>
            </c:numRef>
          </c:xVal>
          <c:yVal>
            <c:numRef>
              <c:f>Sheet1!$G$2:$G$5249</c:f>
              <c:numCache>
                <c:formatCode>General</c:formatCode>
                <c:ptCount val="5248"/>
                <c:pt idx="0">
                  <c:v>0</c:v>
                </c:pt>
                <c:pt idx="1">
                  <c:v>-0.1</c:v>
                </c:pt>
                <c:pt idx="2">
                  <c:v>-0.19500000000000001</c:v>
                </c:pt>
                <c:pt idx="3">
                  <c:v>-0.28425</c:v>
                </c:pt>
                <c:pt idx="4">
                  <c:v>-0.36708750000000001</c:v>
                </c:pt>
                <c:pt idx="5">
                  <c:v>-0.44294062500000003</c:v>
                </c:pt>
                <c:pt idx="6">
                  <c:v>-0.51133021875000007</c:v>
                </c:pt>
                <c:pt idx="7">
                  <c:v>-0.57187092656250005</c:v>
                </c:pt>
                <c:pt idx="8">
                  <c:v>-0.6242712967968751</c:v>
                </c:pt>
                <c:pt idx="9">
                  <c:v>-0.66833293925390636</c:v>
                </c:pt>
                <c:pt idx="10">
                  <c:v>-0.70394878662011728</c:v>
                </c:pt>
                <c:pt idx="11">
                  <c:v>-0.73110051222547856</c:v>
                </c:pt>
                <c:pt idx="12">
                  <c:v>-0.74985516368437066</c:v>
                </c:pt>
                <c:pt idx="13">
                  <c:v>-0.76036107744806336</c:v>
                </c:pt>
                <c:pt idx="14">
                  <c:v>-0.76284314388672769</c:v>
                </c:pt>
                <c:pt idx="15">
                  <c:v>-0.75759749622897821</c:v>
                </c:pt>
                <c:pt idx="16">
                  <c:v>-0.74498569951524884</c:v>
                </c:pt>
                <c:pt idx="17">
                  <c:v>-0.72542851767491623</c:v>
                </c:pt>
                <c:pt idx="18">
                  <c:v>-0.69939933793144771</c:v>
                </c:pt>
                <c:pt idx="19">
                  <c:v>-0.66741733199840347</c:v>
                </c:pt>
                <c:pt idx="20">
                  <c:v>-0.63004043298269696</c:v>
                </c:pt>
                <c:pt idx="21">
                  <c:v>-0.58785820559779178</c:v>
                </c:pt>
                <c:pt idx="22">
                  <c:v>-0.54148468525230486</c:v>
                </c:pt>
                <c:pt idx="23">
                  <c:v>-0.49155125886811435</c:v>
                </c:pt>
                <c:pt idx="24">
                  <c:v>-0.43869965695061036</c:v>
                </c:pt>
                <c:pt idx="25">
                  <c:v>-0.38357512254030041</c:v>
                </c:pt>
                <c:pt idx="26">
                  <c:v>-0.32681981828099982</c:v>
                </c:pt>
                <c:pt idx="27">
                  <c:v>-0.26906652800926129</c:v>
                </c:pt>
                <c:pt idx="28">
                  <c:v>-0.21093270406829967</c:v>
                </c:pt>
                <c:pt idx="29">
                  <c:v>-0.15301490604429352</c:v>
                </c:pt>
                <c:pt idx="30">
                  <c:v>-9.5883670880804683E-2</c:v>
                </c:pt>
                <c:pt idx="31">
                  <c:v>-4.0078848415047372E-2</c:v>
                </c:pt>
                <c:pt idx="32">
                  <c:v>1.389456963623012E-2</c:v>
                </c:pt>
                <c:pt idx="33">
                  <c:v>6.5570105269094209E-2</c:v>
                </c:pt>
                <c:pt idx="34">
                  <c:v>0.11452291842395279</c:v>
                </c:pt>
                <c:pt idx="35">
                  <c:v>0.16037238986837751</c:v>
                </c:pt>
                <c:pt idx="36">
                  <c:v>0.20278415855634147</c:v>
                </c:pt>
                <c:pt idx="37">
                  <c:v>0.24147161491122343</c:v>
                </c:pt>
                <c:pt idx="38">
                  <c:v>0.27619685686279788</c:v>
                </c:pt>
                <c:pt idx="39">
                  <c:v>0.30677112056768141</c:v>
                </c:pt>
                <c:pt idx="40">
                  <c:v>0.33305470251869274</c:v>
                </c:pt>
                <c:pt idx="41">
                  <c:v>0.35495639416647673</c:v>
                </c:pt>
                <c:pt idx="42">
                  <c:v>0.37243245420668458</c:v>
                </c:pt>
                <c:pt idx="43">
                  <c:v>0.38548514730321726</c:v>
                </c:pt>
                <c:pt idx="44">
                  <c:v>0.39416088120285647</c:v>
                </c:pt>
                <c:pt idx="45">
                  <c:v>0.39854797693448152</c:v>
                </c:pt>
                <c:pt idx="46">
                  <c:v>0.39877410906749677</c:v>
                </c:pt>
                <c:pt idx="47">
                  <c:v>0.39500345482451643</c:v>
                </c:pt>
                <c:pt idx="48">
                  <c:v>0.38743359220301016</c:v>
                </c:pt>
                <c:pt idx="49">
                  <c:v>0.37629218816433402</c:v>
                </c:pt>
                <c:pt idx="50">
                  <c:v>0.3618335184055616</c:v>
                </c:pt>
                <c:pt idx="51">
                  <c:v>0.34433486025308446</c:v>
                </c:pt>
                <c:pt idx="52">
                  <c:v>0.32409279982417555</c:v>
                </c:pt>
                <c:pt idx="53">
                  <c:v>0.30141949381418126</c:v>
                </c:pt>
                <c:pt idx="54">
                  <c:v>0.27663892510644494</c:v>
                </c:pt>
                <c:pt idx="55">
                  <c:v>0.25008318989595363</c:v>
                </c:pt>
                <c:pt idx="56">
                  <c:v>0.22208885219492241</c:v>
                </c:pt>
                <c:pt idx="57">
                  <c:v>0.19299339947998323</c:v>
                </c:pt>
                <c:pt idx="58">
                  <c:v>0.16313183087884175</c:v>
                </c:pt>
                <c:pt idx="59">
                  <c:v>0.13283340671295754</c:v>
                </c:pt>
                <c:pt idx="60">
                  <c:v>0.10241858544657911</c:v>
                </c:pt>
                <c:pt idx="61">
                  <c:v>7.2196171176390031E-2</c:v>
                </c:pt>
                <c:pt idx="62">
                  <c:v>4.2460691765244613E-2</c:v>
                </c:pt>
                <c:pt idx="63">
                  <c:v>1.3490024612892559E-2</c:v>
                </c:pt>
                <c:pt idx="64">
                  <c:v>-1.4456716099494338E-2</c:v>
                </c:pt>
                <c:pt idx="65">
                  <c:v>-4.1141020022390819E-2</c:v>
                </c:pt>
                <c:pt idx="66">
                  <c:v>-6.634654158814754E-2</c:v>
                </c:pt>
                <c:pt idx="67">
                  <c:v>-8.9880376875392506E-2</c:v>
                </c:pt>
                <c:pt idx="68">
                  <c:v>-0.11157405498239376</c:v>
                </c:pt>
                <c:pt idx="69">
                  <c:v>-0.13128424541529102</c:v>
                </c:pt>
                <c:pt idx="70">
                  <c:v>-0.14889318577671948</c:v>
                </c:pt>
                <c:pt idx="71">
                  <c:v>-0.16430883666592361</c:v>
                </c:pt>
                <c:pt idx="72">
                  <c:v>-0.17746477315290032</c:v>
                </c:pt>
                <c:pt idx="73">
                  <c:v>-0.18831982444886897</c:v>
                </c:pt>
                <c:pt idx="74">
                  <c:v>-0.19685747544851018</c:v>
                </c:pt>
                <c:pt idx="75">
                  <c:v>-0.20308504565368063</c:v>
                </c:pt>
                <c:pt idx="76">
                  <c:v>-0.20703266259410746</c:v>
                </c:pt>
                <c:pt idx="77">
                  <c:v>-0.20875204823097615</c:v>
                </c:pt>
                <c:pt idx="78">
                  <c:v>-0.20831513796006032</c:v>
                </c:pt>
                <c:pt idx="79">
                  <c:v>-0.20581255272038051</c:v>
                </c:pt>
                <c:pt idx="80">
                  <c:v>-0.20135194536308412</c:v>
                </c:pt>
                <c:pt idx="81">
                  <c:v>-0.19505624284644874</c:v>
                </c:pt>
                <c:pt idx="82">
                  <c:v>-0.18706180600201427</c:v>
                </c:pt>
                <c:pt idx="83">
                  <c:v>-0.17751652857133704</c:v>
                </c:pt>
                <c:pt idx="84">
                  <c:v>-0.16657789695217354</c:v>
                </c:pt>
                <c:pt idx="85">
                  <c:v>-0.15441103162825484</c:v>
                </c:pt>
                <c:pt idx="86">
                  <c:v>-0.14118673060101034</c:v>
                </c:pt>
                <c:pt idx="87">
                  <c:v>-0.1270795343088455</c:v>
                </c:pt>
                <c:pt idx="88">
                  <c:v>-0.1122658305252788</c:v>
                </c:pt>
                <c:pt idx="89">
                  <c:v>-9.6922016587802001E-2</c:v>
                </c:pt>
                <c:pt idx="90">
                  <c:v>-8.1222735041946242E-2</c:v>
                </c:pt>
                <c:pt idx="91">
                  <c:v>-6.5339197407505253E-2</c:v>
                </c:pt>
                <c:pt idx="92">
                  <c:v>-4.9437609304366845E-2</c:v>
                </c:pt>
                <c:pt idx="93">
                  <c:v>-3.3677708632310309E-2</c:v>
                </c:pt>
                <c:pt idx="94">
                  <c:v>-1.8211426900812934E-2</c:v>
                </c:pt>
                <c:pt idx="95">
                  <c:v>-3.1816821695673219E-3</c:v>
                </c:pt>
                <c:pt idx="96">
                  <c:v>1.1278689594124139E-2</c:v>
                </c:pt>
                <c:pt idx="97">
                  <c:v>2.5047859591326702E-2</c:v>
                </c:pt>
                <c:pt idx="98">
                  <c:v>3.8015784192727893E-2</c:v>
                </c:pt>
                <c:pt idx="99">
                  <c:v>5.008483396814576E-2</c:v>
                </c:pt>
                <c:pt idx="100">
                  <c:v>6.1170273412865454E-2</c:v>
                </c:pt>
                <c:pt idx="101">
                  <c:v>7.1200592545667699E-2</c:v>
                </c:pt>
                <c:pt idx="102">
                  <c:v>8.0117692987701175E-2</c:v>
                </c:pt>
                <c:pt idx="103">
                  <c:v>8.7876932482176304E-2</c:v>
                </c:pt>
                <c:pt idx="104">
                  <c:v>9.4447033072050671E-2</c:v>
                </c:pt>
                <c:pt idx="105">
                  <c:v>9.980985930760955E-2</c:v>
                </c:pt>
                <c:pt idx="106">
                  <c:v>0.10396007390066998</c:v>
                </c:pt>
                <c:pt idx="107">
                  <c:v>0.1069046791710013</c:v>
                </c:pt>
                <c:pt idx="108">
                  <c:v>0.10866245343880934</c:v>
                </c:pt>
                <c:pt idx="109">
                  <c:v>0.10926329220151698</c:v>
                </c:pt>
                <c:pt idx="110">
                  <c:v>0.10874746449170114</c:v>
                </c:pt>
                <c:pt idx="111">
                  <c:v>0.10716479524536092</c:v>
                </c:pt>
                <c:pt idx="112">
                  <c:v>0.1045737848164207</c:v>
                </c:pt>
                <c:pt idx="113">
                  <c:v>0.10104067695647388</c:v>
                </c:pt>
                <c:pt idx="114">
                  <c:v>9.6638486641360197E-2</c:v>
                </c:pt>
                <c:pt idx="115">
                  <c:v>9.1445999072437459E-2</c:v>
                </c:pt>
                <c:pt idx="116">
                  <c:v>8.5546751015547248E-2</c:v>
                </c:pt>
                <c:pt idx="117">
                  <c:v>7.9028005370777185E-2</c:v>
                </c:pt>
                <c:pt idx="118">
                  <c:v>7.1979729498090145E-2</c:v>
                </c:pt>
                <c:pt idx="119">
                  <c:v>6.4493587365329688E-2</c:v>
                </c:pt>
                <c:pt idx="120">
                  <c:v>5.6661955044226352E-2</c:v>
                </c:pt>
                <c:pt idx="121">
                  <c:v>4.8576968465524881E-2</c:v>
                </c:pt>
                <c:pt idx="122">
                  <c:v>4.032961166531622E-2</c:v>
                </c:pt>
                <c:pt idx="123">
                  <c:v>3.2008853020462746E-2</c:v>
                </c:pt>
                <c:pt idx="124">
                  <c:v>2.3700836191198782E-2</c:v>
                </c:pt>
                <c:pt idx="125">
                  <c:v>1.548813167319339E-2</c:v>
                </c:pt>
                <c:pt idx="126">
                  <c:v>7.4490540191762822E-3</c:v>
                </c:pt>
                <c:pt idx="127">
                  <c:v>-3.4295106887190577E-4</c:v>
                </c:pt>
                <c:pt idx="128">
                  <c:v>-7.8198464427094473E-3</c:v>
                </c:pt>
                <c:pt idx="129">
                  <c:v>-1.4919467537166392E-2</c:v>
                </c:pt>
                <c:pt idx="130">
                  <c:v>-2.1585909112473396E-2</c:v>
                </c:pt>
                <c:pt idx="131">
                  <c:v>-2.7769833933643386E-2</c:v>
                </c:pt>
                <c:pt idx="132">
                  <c:v>-3.3428703422630143E-2</c:v>
                </c:pt>
                <c:pt idx="133">
                  <c:v>-3.8526931097831126E-2</c:v>
                </c:pt>
                <c:pt idx="134">
                  <c:v>-4.3035960355045762E-2</c:v>
                </c:pt>
                <c:pt idx="135">
                  <c:v>-4.6934268838421354E-2</c:v>
                </c:pt>
                <c:pt idx="136">
                  <c:v>-5.0207302294077709E-2</c:v>
                </c:pt>
                <c:pt idx="137">
                  <c:v>-5.2847341388567032E-2</c:v>
                </c:pt>
                <c:pt idx="138">
                  <c:v>-5.4853305505391109E-2</c:v>
                </c:pt>
                <c:pt idx="139">
                  <c:v>-5.6230498002488312E-2</c:v>
                </c:pt>
                <c:pt idx="140">
                  <c:v>-5.6990297819676745E-2</c:v>
                </c:pt>
                <c:pt idx="141">
                  <c:v>-5.7149802665980874E-2</c:v>
                </c:pt>
                <c:pt idx="142">
                  <c:v>-5.6731429291773029E-2</c:v>
                </c:pt>
                <c:pt idx="143">
                  <c:v>-5.5762476559615769E-2</c:v>
                </c:pt>
                <c:pt idx="144">
                  <c:v>-5.4274657171148641E-2</c:v>
                </c:pt>
                <c:pt idx="145">
                  <c:v>-5.2303603986508712E-2</c:v>
                </c:pt>
                <c:pt idx="146">
                  <c:v>-4.9888356889389293E-2</c:v>
                </c:pt>
                <c:pt idx="147">
                  <c:v>-4.7070836107260754E-2</c:v>
                </c:pt>
                <c:pt idx="148">
                  <c:v>-4.389530779534475E-2</c:v>
                </c:pt>
                <c:pt idx="149">
                  <c:v>-4.0407847537951937E-2</c:v>
                </c:pt>
                <c:pt idx="150">
                  <c:v>-3.6655807215475317E-2</c:v>
                </c:pt>
                <c:pt idx="151">
                  <c:v>-3.2687290433743008E-2</c:v>
                </c:pt>
                <c:pt idx="152">
                  <c:v>-2.8550641418942563E-2</c:v>
                </c:pt>
                <c:pt idx="153">
                  <c:v>-2.429395195054471E-2</c:v>
                </c:pt>
                <c:pt idx="154">
                  <c:v>-1.9964590541377326E-2</c:v>
                </c:pt>
                <c:pt idx="155">
                  <c:v>-1.5608757683162864E-2</c:v>
                </c:pt>
                <c:pt idx="156">
                  <c:v>-1.1271070562445352E-2</c:v>
                </c:pt>
                <c:pt idx="157">
                  <c:v>-6.9941802209320851E-3</c:v>
                </c:pt>
                <c:pt idx="158">
                  <c:v>-2.8184236908700292E-3</c:v>
                </c:pt>
                <c:pt idx="159">
                  <c:v>1.2184868148982456E-3</c:v>
                </c:pt>
                <c:pt idx="160">
                  <c:v>5.0817360322868068E-3</c:v>
                </c:pt>
                <c:pt idx="161">
                  <c:v>8.7396379206569584E-3</c:v>
                </c:pt>
                <c:pt idx="162">
                  <c:v>1.2163827354285733E-2</c:v>
                </c:pt>
                <c:pt idx="163">
                  <c:v>1.53294109370265E-2</c:v>
                </c:pt>
                <c:pt idx="164">
                  <c:v>1.821507706708737E-2</c:v>
                </c:pt>
                <c:pt idx="165">
                  <c:v>2.0803165781274932E-2</c:v>
                </c:pt>
                <c:pt idx="166">
                  <c:v>2.3079699289082243E-2</c:v>
                </c:pt>
                <c:pt idx="167">
                  <c:v>2.5034374463686438E-2</c:v>
                </c:pt>
                <c:pt idx="168">
                  <c:v>2.66605188866696E-2</c:v>
                </c:pt>
                <c:pt idx="169">
                  <c:v>2.7955012343866738E-2</c:v>
                </c:pt>
                <c:pt idx="170">
                  <c:v>2.8918175939337324E-2</c:v>
                </c:pt>
                <c:pt idx="171">
                  <c:v>2.9553631231595715E-2</c:v>
                </c:pt>
                <c:pt idx="172">
                  <c:v>2.9868131999847811E-2</c:v>
                </c:pt>
                <c:pt idx="173">
                  <c:v>2.9871371417371347E-2</c:v>
                </c:pt>
                <c:pt idx="174">
                  <c:v>2.9575767544020228E-2</c:v>
                </c:pt>
                <c:pt idx="175">
                  <c:v>2.8996230150162949E-2</c:v>
                </c:pt>
                <c:pt idx="176">
                  <c:v>2.8149911950558333E-2</c:v>
                </c:pt>
                <c:pt idx="177">
                  <c:v>2.7055947359432318E-2</c:v>
                </c:pt>
                <c:pt idx="178">
                  <c:v>2.5735181878357022E-2</c:v>
                </c:pt>
                <c:pt idx="179">
                  <c:v>2.4209895197741166E-2</c:v>
                </c:pt>
                <c:pt idx="180">
                  <c:v>2.2503521032372534E-2</c:v>
                </c:pt>
                <c:pt idx="181">
                  <c:v>2.0640366623294919E-2</c:v>
                </c:pt>
                <c:pt idx="182">
                  <c:v>1.8645334724347463E-2</c:v>
                </c:pt>
                <c:pt idx="183">
                  <c:v>1.6543650754114431E-2</c:v>
                </c:pt>
                <c:pt idx="184">
                  <c:v>1.4360597635149575E-2</c:v>
                </c:pt>
                <c:pt idx="185">
                  <c:v>1.2121260664591816E-2</c:v>
                </c:pt>
                <c:pt idx="186">
                  <c:v>9.8502845662104491E-3</c:v>
                </c:pt>
                <c:pt idx="187">
                  <c:v>7.571644666102233E-3</c:v>
                </c:pt>
                <c:pt idx="188">
                  <c:v>5.3084339153373229E-3</c:v>
                </c:pt>
                <c:pt idx="189">
                  <c:v>3.0826672554496366E-3</c:v>
                </c:pt>
                <c:pt idx="190">
                  <c:v>9.1510458940296125E-4</c:v>
                </c:pt>
                <c:pt idx="191">
                  <c:v>-1.1749066158958767E-3</c:v>
                </c:pt>
                <c:pt idx="192">
                  <c:v>-3.1695683068238023E-3</c:v>
                </c:pt>
                <c:pt idx="193">
                  <c:v>-5.0527478470463729E-3</c:v>
                </c:pt>
                <c:pt idx="194">
                  <c:v>-6.8100727271895771E-3</c:v>
                </c:pt>
                <c:pt idx="195">
                  <c:v>-8.429003884855157E-3</c:v>
                </c:pt>
                <c:pt idx="196">
                  <c:v>-9.8988877573655612E-3</c:v>
                </c:pt>
                <c:pt idx="197">
                  <c:v>-1.1210987397401895E-2</c:v>
                </c:pt>
                <c:pt idx="198">
                  <c:v>-1.2358493177862756E-2</c:v>
                </c:pt>
                <c:pt idx="199">
                  <c:v>-1.3336513795326554E-2</c:v>
                </c:pt>
                <c:pt idx="200">
                  <c:v>-1.4142048450138535E-2</c:v>
                </c:pt>
                <c:pt idx="201">
                  <c:v>-1.4773941234256651E-2</c:v>
                </c:pt>
                <c:pt idx="202">
                  <c:v>-1.5232818894667478E-2</c:v>
                </c:pt>
                <c:pt idx="203">
                  <c:v>-1.5521013259715196E-2</c:v>
                </c:pt>
                <c:pt idx="204">
                  <c:v>-1.5642469717563851E-2</c:v>
                </c:pt>
                <c:pt idx="205">
                  <c:v>-1.5602643219922923E-2</c:v>
                </c:pt>
                <c:pt idx="206">
                  <c:v>-1.5408383349988404E-2</c:v>
                </c:pt>
                <c:pt idx="207">
                  <c:v>-1.5067810041351382E-2</c:v>
                </c:pt>
                <c:pt idx="208">
                  <c:v>-1.4590181564646325E-2</c:v>
                </c:pt>
                <c:pt idx="209">
                  <c:v>-1.3985756411363008E-2</c:v>
                </c:pt>
                <c:pt idx="210">
                  <c:v>-1.3265650700097394E-2</c:v>
                </c:pt>
                <c:pt idx="211">
                  <c:v>-1.244169271028143E-2</c:v>
                </c:pt>
                <c:pt idx="212">
                  <c:v>-1.1526276112955291E-2</c:v>
                </c:pt>
                <c:pt idx="213">
                  <c:v>-1.0532213418392644E-2</c:v>
                </c:pt>
                <c:pt idx="214">
                  <c:v>-9.4725910974285763E-3</c:v>
                </c:pt>
                <c:pt idx="215">
                  <c:v>-8.3606277583287859E-3</c:v>
                </c:pt>
                <c:pt idx="216">
                  <c:v>-7.2095366752096988E-3</c:v>
                </c:pt>
                <c:pt idx="217">
                  <c:v>-6.0323938686632789E-3</c:v>
                </c:pt>
                <c:pt idx="218">
                  <c:v>-4.8420128356920829E-3</c:v>
                </c:pt>
                <c:pt idx="219">
                  <c:v>-3.6508269156828137E-3</c:v>
                </c:pt>
                <c:pt idx="220">
                  <c:v>-2.470780163317087E-3</c:v>
                </c:pt>
                <c:pt idx="221">
                  <c:v>-1.3132274794128186E-3</c:v>
                </c:pt>
                <c:pt idx="222">
                  <c:v>-1.8884462807059279E-4</c:v>
                </c:pt>
                <c:pt idx="223">
                  <c:v>8.9245135549864988E-4</c:v>
                </c:pt>
                <c:pt idx="224">
                  <c:v>1.9215709861701363E-3</c:v>
                </c:pt>
                <c:pt idx="225">
                  <c:v>2.8903101217530617E-3</c:v>
                </c:pt>
                <c:pt idx="226">
                  <c:v>3.7913965906951393E-3</c:v>
                </c:pt>
                <c:pt idx="227">
                  <c:v>4.6185256349725824E-3</c:v>
                </c:pt>
                <c:pt idx="228">
                  <c:v>5.3663842611292017E-3</c:v>
                </c:pt>
                <c:pt idx="229">
                  <c:v>6.0306646996282649E-3</c:v>
                </c:pt>
                <c:pt idx="230">
                  <c:v>6.6080672735910825E-3</c:v>
                </c:pt>
                <c:pt idx="231">
                  <c:v>7.0962930718594767E-3</c:v>
                </c:pt>
                <c:pt idx="232">
                  <c:v>7.4940269074785402E-3</c:v>
                </c:pt>
                <c:pt idx="233">
                  <c:v>7.8009111205980556E-3</c:v>
                </c:pt>
                <c:pt idx="234">
                  <c:v>8.0175108539868103E-3</c:v>
                </c:pt>
                <c:pt idx="235">
                  <c:v>8.1452714895001461E-3</c:v>
                </c:pt>
                <c:pt idx="236">
                  <c:v>8.186468984697947E-3</c:v>
                </c:pt>
                <c:pt idx="237">
                  <c:v>8.1441538902408562E-3</c:v>
                </c:pt>
                <c:pt idx="238">
                  <c:v>8.0220898606596404E-3</c:v>
                </c:pt>
                <c:pt idx="239">
                  <c:v>7.8246874936550772E-3</c:v>
                </c:pt>
                <c:pt idx="240">
                  <c:v>7.5569343463941464E-3</c:v>
                </c:pt>
                <c:pt idx="241">
                  <c:v>7.2243219815597108E-3</c:v>
                </c:pt>
                <c:pt idx="242">
                  <c:v>6.8327708915030556E-3</c:v>
                </c:pt>
                <c:pt idx="243">
                  <c:v>6.3885541361336359E-3</c:v>
                </c:pt>
                <c:pt idx="244">
                  <c:v>5.8982205096176571E-3</c:v>
                </c:pt>
                <c:pt idx="245">
                  <c:v>5.3685180230661411E-3</c:v>
                </c:pt>
                <c:pt idx="246">
                  <c:v>4.8063184557460238E-3</c:v>
                </c:pt>
                <c:pt idx="247">
                  <c:v>4.2185436865612514E-3</c:v>
                </c:pt>
                <c:pt idx="248">
                  <c:v>3.612094471278257E-3</c:v>
                </c:pt>
                <c:pt idx="249">
                  <c:v>2.9937822798937999E-3</c:v>
                </c:pt>
                <c:pt idx="250">
                  <c:v>2.3702647533657834E-3</c:v>
                </c:pt>
                <c:pt idx="251">
                  <c:v>1.7479852803652294E-3</c:v>
                </c:pt>
                <c:pt idx="252">
                  <c:v>1.1331171334810451E-3</c:v>
                </c:pt>
                <c:pt idx="253">
                  <c:v>5.315125411374179E-4</c:v>
                </c:pt>
                <c:pt idx="254">
                  <c:v>-5.1342992923838321E-5</c:v>
                </c:pt>
                <c:pt idx="255">
                  <c:v>-6.1037087569340597E-4</c:v>
                </c:pt>
                <c:pt idx="256">
                  <c:v>-1.1409339343952569E-3</c:v>
                </c:pt>
                <c:pt idx="257">
                  <c:v>-1.638865131405081E-3</c:v>
                </c:pt>
                <c:pt idx="258">
                  <c:v>-2.1004904292204617E-3</c:v>
                </c:pt>
                <c:pt idx="259">
                  <c:v>-2.5226458108310226E-3</c:v>
                </c:pt>
                <c:pt idx="260">
                  <c:v>-2.9026885190688505E-3</c:v>
                </c:pt>
                <c:pt idx="261">
                  <c:v>-3.2385026337864767E-3</c:v>
                </c:pt>
                <c:pt idx="262">
                  <c:v>-3.5284991575775331E-3</c:v>
                </c:pt>
                <c:pt idx="263">
                  <c:v>-3.7716108288411722E-3</c:v>
                </c:pt>
                <c:pt idx="264">
                  <c:v>-3.9672819249658535E-3</c:v>
                </c:pt>
                <c:pt idx="265">
                  <c:v>-4.1154533579958897E-3</c:v>
                </c:pt>
                <c:pt idx="266">
                  <c:v>-4.2165434001247655E-3</c:v>
                </c:pt>
                <c:pt idx="267">
                  <c:v>-4.2714244065672384E-3</c:v>
                </c:pt>
                <c:pt idx="268">
                  <c:v>-4.28139592868634E-3</c:v>
                </c:pt>
                <c:pt idx="269">
                  <c:v>-4.2481546306338139E-3</c:v>
                </c:pt>
                <c:pt idx="270">
                  <c:v>-4.1737614381970514E-3</c:v>
                </c:pt>
                <c:pt idx="271">
                  <c:v>-4.0606063590757887E-3</c:v>
                </c:pt>
                <c:pt idx="272">
                  <c:v>-3.9113714195286187E-3</c:v>
                </c:pt>
                <c:pt idx="273">
                  <c:v>-3.7289921633680491E-3</c:v>
                </c:pt>
                <c:pt idx="274">
                  <c:v>-3.5166181558202217E-3</c:v>
                </c:pt>
                <c:pt idx="275">
                  <c:v>-3.2775729270161052E-3</c:v>
                </c:pt>
                <c:pt idx="276">
                  <c:v>-3.0153137780939924E-3</c:v>
                </c:pt>
                <c:pt idx="277">
                  <c:v>-2.7333918573478242E-3</c:v>
                </c:pt>
                <c:pt idx="278">
                  <c:v>-2.4354128948580241E-3</c:v>
                </c:pt>
                <c:pt idx="279">
                  <c:v>-2.124998961919236E-3</c:v>
                </c:pt>
                <c:pt idx="280">
                  <c:v>-1.805751596678807E-3</c:v>
                </c:pt>
                <c:pt idx="281">
                  <c:v>-1.4812166100812072E-3</c:v>
                </c:pt>
                <c:pt idx="282">
                  <c:v>-1.1548508568466993E-3</c:v>
                </c:pt>
                <c:pt idx="283">
                  <c:v>-8.2999122517310464E-4</c:v>
                </c:pt>
                <c:pt idx="284">
                  <c:v>-5.0982606651472267E-4</c:v>
                </c:pt>
                <c:pt idx="285">
                  <c:v>-1.9736925353752884E-4</c:v>
                </c:pt>
                <c:pt idx="286">
                  <c:v>1.0456297945595259E-4</c:v>
                </c:pt>
                <c:pt idx="287">
                  <c:v>3.9337229333513522E-4</c:v>
                </c:pt>
                <c:pt idx="288">
                  <c:v>6.6669551172579924E-4</c:v>
                </c:pt>
                <c:pt idx="289">
                  <c:v>9.2241884626357868E-4</c:v>
                </c:pt>
                <c:pt idx="290">
                  <c:v>1.1586890589572111E-3</c:v>
                </c:pt>
                <c:pt idx="291">
                  <c:v>1.3739215725535262E-3</c:v>
                </c:pt>
                <c:pt idx="292">
                  <c:v>1.5668055698804535E-3</c:v>
                </c:pt>
                <c:pt idx="293">
                  <c:v>1.7363061516154992E-3</c:v>
                </c:pt>
                <c:pt idx="294">
                  <c:v>1.881663648564988E-3</c:v>
                </c:pt>
                <c:pt idx="295">
                  <c:v>2.0023902091508474E-3</c:v>
                </c:pt>
                <c:pt idx="296">
                  <c:v>2.0982638052217638E-3</c:v>
                </c:pt>
                <c:pt idx="297">
                  <c:v>2.169319819397626E-3</c:v>
                </c:pt>
                <c:pt idx="298">
                  <c:v>2.2158403948124776E-3</c:v>
                </c:pt>
                <c:pt idx="299">
                  <c:v>2.2383417432626103E-3</c:v>
                </c:pt>
                <c:pt idx="300">
                  <c:v>2.2375596203421115E-3</c:v>
                </c:pt>
                <c:pt idx="301">
                  <c:v>2.2144331861350115E-3</c:v>
                </c:pt>
                <c:pt idx="302">
                  <c:v>2.1700874774348454E-3</c:v>
                </c:pt>
                <c:pt idx="303">
                  <c:v>2.1058147223083374E-3</c:v>
                </c:pt>
                <c:pt idx="304">
                  <c:v>2.0230547301638064E-3</c:v>
                </c:pt>
                <c:pt idx="305">
                  <c:v>1.9233745904034187E-3</c:v>
                </c:pt>
                <c:pt idx="306">
                  <c:v>1.8084479103294122E-3</c:v>
                </c:pt>
                <c:pt idx="307">
                  <c:v>1.6800338183550719E-3</c:v>
                </c:pt>
                <c:pt idx="308">
                  <c:v>1.5399559518761545E-3</c:v>
                </c:pt>
                <c:pt idx="309">
                  <c:v>1.3900816405376321E-3</c:v>
                </c:pt>
                <c:pt idx="310">
                  <c:v>1.2323014852472743E-3</c:v>
                </c:pt>
                <c:pt idx="311">
                  <c:v>1.0685095213160581E-3</c:v>
                </c:pt>
                <c:pt idx="312">
                  <c:v>9.0058414072892998E-4</c:v>
                </c:pt>
                <c:pt idx="313">
                  <c:v>7.3036993395799777E-4</c:v>
                </c:pt>
                <c:pt idx="314">
                  <c:v>5.596605961183228E-4</c:v>
                </c:pt>
                <c:pt idx="315">
                  <c:v>3.901830258310516E-4</c:v>
                </c:pt>
                <c:pt idx="316">
                  <c:v>2.2358272809696074E-4</c:v>
                </c:pt>
                <c:pt idx="317">
                  <c:v>6.1410614991263911E-5</c:v>
                </c:pt>
                <c:pt idx="318">
                  <c:v>-9.4888719740117688E-5</c:v>
                </c:pt>
                <c:pt idx="319">
                  <c:v>-2.4398719388484284E-4</c:v>
                </c:pt>
                <c:pt idx="320">
                  <c:v>-3.8468185712493055E-4</c:v>
                </c:pt>
                <c:pt idx="321">
                  <c:v>-5.1590191526416549E-4</c:v>
                </c:pt>
                <c:pt idx="322">
                  <c:v>-6.3671415192518936E-4</c:v>
                </c:pt>
                <c:pt idx="323">
                  <c:v>-7.4632675760052036E-4</c:v>
                </c:pt>
                <c:pt idx="324">
                  <c:v>-8.4409159147283289E-4</c:v>
                </c:pt>
                <c:pt idx="325">
                  <c:v>-9.2950491607552462E-4</c:v>
                </c:pt>
                <c:pt idx="326">
                  <c:v>-1.0022066585333533E-3</c:v>
                </c:pt>
                <c:pt idx="327">
                  <c:v>-1.0619782647075355E-3</c:v>
                </c:pt>
                <c:pt idx="328">
                  <c:v>-1.1087392239876751E-3</c:v>
                </c:pt>
                <c:pt idx="329">
                  <c:v>-1.1425423526567322E-3</c:v>
                </c:pt>
                <c:pt idx="330">
                  <c:v>-1.1635679326524597E-3</c:v>
                </c:pt>
                <c:pt idx="331">
                  <c:v>-1.1721168101218335E-3</c:v>
                </c:pt>
                <c:pt idx="332">
                  <c:v>-1.168602564391214E-3</c:v>
                </c:pt>
                <c:pt idx="333">
                  <c:v>-1.1535428628459072E-3</c:v>
                </c:pt>
                <c:pt idx="334">
                  <c:v>-1.1275501207339536E-3</c:v>
                </c:pt>
                <c:pt idx="335">
                  <c:v>-1.0913215870991385E-3</c:v>
                </c:pt>
                <c:pt idx="336">
                  <c:v>-1.0456289789387246E-3</c:v>
                </c:pt>
                <c:pt idx="337">
                  <c:v>-9.9130778531534018E-4</c:v>
                </c:pt>
                <c:pt idx="338">
                  <c:v>-9.2924636158373767E-4</c:v>
                </c:pt>
                <c:pt idx="339">
                  <c:v>-8.6037493118556183E-4</c:v>
                </c:pt>
                <c:pt idx="340">
                  <c:v>-7.8565460869145748E-4</c:v>
                </c:pt>
                <c:pt idx="341">
                  <c:v>-7.0606655301020272E-4</c:v>
                </c:pt>
                <c:pt idx="342">
                  <c:v>-6.2260135402609606E-4</c:v>
                </c:pt>
                <c:pt idx="343">
                  <c:v>-5.3624874946109271E-4</c:v>
                </c:pt>
                <c:pt idx="344">
                  <c:v>-4.4798776158407863E-4</c:v>
                </c:pt>
                <c:pt idx="345">
                  <c:v>-3.5877733560630431E-4</c:v>
                </c:pt>
                <c:pt idx="346">
                  <c:v>-2.695475533115779E-4</c:v>
                </c:pt>
                <c:pt idx="347">
                  <c:v>-1.8119148677552476E-4</c:v>
                </c:pt>
                <c:pt idx="348">
                  <c:v>-9.4557748033158523E-5</c:v>
                </c:pt>
                <c:pt idx="349">
                  <c:v>-1.0443781360155337E-5</c:v>
                </c:pt>
                <c:pt idx="350">
                  <c:v>7.0410064459529279E-5</c:v>
                </c:pt>
                <c:pt idx="351">
                  <c:v>1.473256558018312E-4</c:v>
                </c:pt>
                <c:pt idx="352">
                  <c:v>2.1969136693242275E-4</c:v>
                </c:pt>
                <c:pt idx="353">
                  <c:v>2.8696553594846641E-4</c:v>
                </c:pt>
                <c:pt idx="354">
                  <c:v>3.4867908284438366E-4</c:v>
                </c:pt>
                <c:pt idx="355">
                  <c:v>4.0443729703602035E-4</c:v>
                </c:pt>
                <c:pt idx="356">
                  <c:v>4.5392080968963139E-4</c:v>
                </c:pt>
                <c:pt idx="357">
                  <c:v>4.9688577374020165E-4</c:v>
                </c:pt>
                <c:pt idx="358">
                  <c:v>5.3316328149134707E-4</c:v>
                </c:pt>
                <c:pt idx="359">
                  <c:v>5.6265805611753321E-4</c:v>
                </c:pt>
                <c:pt idx="360">
                  <c:v>5.8534645919749659E-4</c:v>
                </c:pt>
                <c:pt idx="361">
                  <c:v>6.0127386156228651E-4</c:v>
                </c:pt>
                <c:pt idx="362">
                  <c:v>6.105514292168619E-4</c:v>
                </c:pt>
                <c:pt idx="363">
                  <c:v>6.1335237987308574E-4</c:v>
                </c:pt>
                <c:pt idx="364">
                  <c:v>6.0990776870432971E-4</c:v>
                </c:pt>
                <c:pt idx="365">
                  <c:v>6.0050186429528067E-4</c:v>
                </c:pt>
                <c:pt idx="366">
                  <c:v>5.8546717741964072E-4</c:v>
                </c:pt>
                <c:pt idx="367">
                  <c:v>5.6517920624482999E-4</c:v>
                </c:pt>
                <c:pt idx="368">
                  <c:v>5.4005096185456337E-4</c:v>
                </c:pt>
                <c:pt idx="369">
                  <c:v>5.1052733762136184E-4</c:v>
                </c:pt>
                <c:pt idx="370">
                  <c:v>4.7707938498127471E-4</c:v>
                </c:pt>
                <c:pt idx="371">
                  <c:v>4.4019855659697835E-4</c:v>
                </c:pt>
                <c:pt idx="372">
                  <c:v>4.0039097578208402E-4</c:v>
                </c:pt>
                <c:pt idx="373">
                  <c:v>3.5817178844196461E-4</c:v>
                </c:pt>
                <c:pt idx="374">
                  <c:v>3.1405965071103036E-4</c:v>
                </c:pt>
                <c:pt idx="375">
                  <c:v>2.6857140198222317E-4</c:v>
                </c:pt>
                <c:pt idx="376">
                  <c:v>2.2221696918274606E-4</c:v>
                </c:pt>
                <c:pt idx="377">
                  <c:v>1.7549454400342057E-4</c:v>
                </c:pt>
                <c:pt idx="378">
                  <c:v>1.288860703912339E-4</c:v>
                </c:pt>
                <c:pt idx="379">
                  <c:v>8.2853075019622338E-5</c:v>
                </c:pt>
                <c:pt idx="380">
                  <c:v>3.7832868712679015E-5</c:v>
                </c:pt>
                <c:pt idx="381">
                  <c:v>-5.7648580291133641E-6</c:v>
                </c:pt>
                <c:pt idx="382">
                  <c:v>-4.756102712094291E-5</c:v>
                </c:pt>
                <c:pt idx="383">
                  <c:v>-8.7209739177889861E-5</c:v>
                </c:pt>
                <c:pt idx="384">
                  <c:v>-1.2440040536078003E-4</c:v>
                </c:pt>
                <c:pt idx="385">
                  <c:v>-1.5885944084274679E-4</c:v>
                </c:pt>
                <c:pt idx="386">
                  <c:v>-1.9035152049700743E-4</c:v>
                </c:pt>
                <c:pt idx="387">
                  <c:v>-2.1868040176012754E-4</c:v>
                </c:pt>
                <c:pt idx="388">
                  <c:v>-2.4368932375512159E-4</c:v>
                </c:pt>
                <c:pt idx="389">
                  <c:v>-2.6526099563276467E-4</c:v>
                </c:pt>
                <c:pt idx="390">
                  <c:v>-2.8331719067897434E-4</c:v>
                </c:pt>
                <c:pt idx="391">
                  <c:v>-2.9781796601654592E-4</c:v>
                </c:pt>
                <c:pt idx="392">
                  <c:v>-3.0876053068044917E-4</c:v>
                </c:pt>
                <c:pt idx="393">
                  <c:v>-3.1617778745099179E-4</c:v>
                </c:pt>
                <c:pt idx="394">
                  <c:v>-3.201365760762028E-4</c:v>
                </c:pt>
                <c:pt idx="395">
                  <c:v>-3.2073564739564333E-4</c:v>
                </c:pt>
                <c:pt idx="396">
                  <c:v>-3.1810339938834978E-4</c:v>
                </c:pt>
                <c:pt idx="397">
                  <c:v>-3.1239540730746448E-4</c:v>
                </c:pt>
                <c:pt idx="398">
                  <c:v>-3.0379178083673997E-4</c:v>
                </c:pt>
                <c:pt idx="399">
                  <c:v>-2.9249438161647705E-4</c:v>
                </c:pt>
                <c:pt idx="400">
                  <c:v>-2.7872393454885988E-4</c:v>
                </c:pt>
                <c:pt idx="401">
                  <c:v>-2.6271706601845881E-4</c:v>
                </c:pt>
                <c:pt idx="402">
                  <c:v>-2.4472330156908917E-4</c:v>
                </c:pt>
                <c:pt idx="403">
                  <c:v>-2.2500205468200342E-4</c:v>
                </c:pt>
                <c:pt idx="404">
                  <c:v>-2.0381963712358105E-4</c:v>
                </c:pt>
                <c:pt idx="405">
                  <c:v>-1.8144631989625977E-4</c:v>
                </c:pt>
                <c:pt idx="406">
                  <c:v>-1.5815347215906875E-4</c:v>
                </c:pt>
                <c:pt idx="407">
                  <c:v>-1.3421080360977468E-4</c:v>
                </c:pt>
                <c:pt idx="408">
                  <c:v>-1.0988373376635462E-4</c:v>
                </c:pt>
                <c:pt idx="409">
                  <c:v>-8.543090937900782E-5</c:v>
                </c:pt>
                <c:pt idx="410">
                  <c:v>-6.1101888873364815E-5</c:v>
                </c:pt>
                <c:pt idx="411">
                  <c:v>-3.7135010299213884E-5</c:v>
                </c:pt>
                <c:pt idx="412">
                  <c:v>-1.3755456765036851E-5</c:v>
                </c:pt>
                <c:pt idx="413">
                  <c:v>8.8264691954234668E-6</c:v>
                </c:pt>
                <c:pt idx="414">
                  <c:v>3.0416853425511136E-5</c:v>
                </c:pt>
                <c:pt idx="415">
                  <c:v>5.0839453752140183E-5</c:v>
                </c:pt>
                <c:pt idx="416">
                  <c:v>6.9936755528182676E-5</c:v>
                </c:pt>
                <c:pt idx="417">
                  <c:v>8.7570797677901627E-5</c:v>
                </c:pt>
                <c:pt idx="418">
                  <c:v>1.0362377016485281E-4</c:v>
                </c:pt>
                <c:pt idx="419">
                  <c:v>1.1799838605067742E-4</c:v>
                </c:pt>
                <c:pt idx="420">
                  <c:v>1.3061803344056227E-4</c:v>
                </c:pt>
                <c:pt idx="421">
                  <c:v>1.4142671460044609E-4</c:v>
                </c:pt>
                <c:pt idx="422">
                  <c:v>1.503887813679301E-4</c:v>
                </c:pt>
                <c:pt idx="423">
                  <c:v>1.5748847765103546E-4</c:v>
                </c:pt>
                <c:pt idx="424">
                  <c:v>1.6272930130630623E-4</c:v>
                </c:pt>
                <c:pt idx="425">
                  <c:v>1.6613319900230314E-4</c:v>
                </c:pt>
                <c:pt idx="426">
                  <c:v>1.6773960880043712E-4</c:v>
                </c:pt>
                <c:pt idx="427">
                  <c:v>1.6760436611864139E-4</c:v>
                </c:pt>
                <c:pt idx="428">
                  <c:v>1.6579848948293106E-4</c:v>
                </c:pt>
                <c:pt idx="429">
                  <c:v>1.6240686301781984E-4</c:v>
                </c:pt>
                <c:pt idx="430">
                  <c:v>1.5752683298113487E-4</c:v>
                </c:pt>
                <c:pt idx="431">
                  <c:v>1.5126673581610593E-4</c:v>
                </c:pt>
                <c:pt idx="432">
                  <c:v>1.437443751795171E-4</c:v>
                </c:pt>
                <c:pt idx="433">
                  <c:v>1.3508546521659665E-4</c:v>
                </c:pt>
                <c:pt idx="434">
                  <c:v>1.2542205700002705E-4</c:v>
                </c:pt>
                <c:pt idx="435">
                  <c:v>1.1489096454211997E-4</c:v>
                </c:pt>
                <c:pt idx="436">
                  <c:v>1.0363220613710797E-4</c:v>
                </c:pt>
                <c:pt idx="437">
                  <c:v>9.1787476006925371E-5</c:v>
                </c:pt>
                <c:pt idx="438">
                  <c:v>7.9498660321880823E-5</c:v>
                </c:pt>
                <c:pt idx="439">
                  <c:v>6.6906410661019255E-5</c:v>
                </c:pt>
                <c:pt idx="440">
                  <c:v>5.4148786879981954E-5</c:v>
                </c:pt>
                <c:pt idx="441">
                  <c:v>4.1359980181386321E-5</c:v>
                </c:pt>
                <c:pt idx="442">
                  <c:v>2.8669125948920651E-5</c:v>
                </c:pt>
                <c:pt idx="443">
                  <c:v>1.6199214626264402E-5</c:v>
                </c:pt>
                <c:pt idx="444">
                  <c:v>4.066107610251757E-6</c:v>
                </c:pt>
                <c:pt idx="445">
                  <c:v>-7.6223362012229003E-6</c:v>
                </c:pt>
                <c:pt idx="446">
                  <c:v>-1.8767018898226342E-5</c:v>
                </c:pt>
                <c:pt idx="447">
                  <c:v>-2.9278244098367384E-5</c:v>
                </c:pt>
                <c:pt idx="448">
                  <c:v>-3.9076237849519109E-5</c:v>
                </c:pt>
                <c:pt idx="449">
                  <c:v>-4.8091549472129578E-5</c:v>
                </c:pt>
                <c:pt idx="450">
                  <c:v>-5.6265333135114327E-5</c:v>
                </c:pt>
                <c:pt idx="451">
                  <c:v>-6.3549512120228546E-5</c:v>
                </c:pt>
                <c:pt idx="452">
                  <c:v>-6.9906828824735912E-5</c:v>
                </c:pt>
                <c:pt idx="453">
                  <c:v>-7.5310784572815619E-5</c:v>
                </c:pt>
                <c:pt idx="454">
                  <c:v>-7.9745474245243976E-5</c:v>
                </c:pt>
                <c:pt idx="455">
                  <c:v>-8.3205321588322771E-5</c:v>
                </c:pt>
                <c:pt idx="456">
                  <c:v>-8.5694721821795176E-5</c:v>
                </c:pt>
                <c:pt idx="457">
                  <c:v>-8.7227598827710736E-5</c:v>
                </c:pt>
                <c:pt idx="458">
                  <c:v>-8.782688476511257E-5</c:v>
                </c:pt>
                <c:pt idx="459">
                  <c:v>-8.7523930417367197E-5</c:v>
                </c:pt>
                <c:pt idx="460">
                  <c:v>-8.6357854939357969E-5</c:v>
                </c:pt>
                <c:pt idx="461">
                  <c:v>-8.4374843931075538E-5</c:v>
                </c:pt>
                <c:pt idx="462">
                  <c:v>-8.1627404923813646E-5</c:v>
                </c:pt>
                <c:pt idx="463">
                  <c:v>-7.8173589427604095E-5</c:v>
                </c:pt>
                <c:pt idx="464">
                  <c:v>-7.4076190656966885E-5</c:v>
                </c:pt>
                <c:pt idx="465">
                  <c:v>-6.9401925930585496E-5</c:v>
                </c:pt>
                <c:pt idx="466">
                  <c:v>-6.4220612533953496E-5</c:v>
                </c:pt>
                <c:pt idx="467">
                  <c:v>-5.860434554784725E-5</c:v>
                </c:pt>
                <c:pt idx="468">
                  <c:v>-5.262668578570678E-5</c:v>
                </c:pt>
                <c:pt idx="469">
                  <c:v>-4.6361865556194859E-5</c:v>
                </c:pt>
                <c:pt idx="470">
                  <c:v>-3.9884019480301466E-5</c:v>
                </c:pt>
                <c:pt idx="471">
                  <c:v>-3.3266447052640793E-5</c:v>
                </c:pt>
                <c:pt idx="472">
                  <c:v>-2.6580913051560143E-5</c:v>
                </c:pt>
                <c:pt idx="473">
                  <c:v>-1.9896991280007115E-5</c:v>
                </c:pt>
                <c:pt idx="474">
                  <c:v>-1.3281456466516138E-5</c:v>
                </c:pt>
                <c:pt idx="475">
                  <c:v>-6.7977284808996381E-6</c:v>
                </c:pt>
                <c:pt idx="476">
                  <c:v>-5.0537232989880292E-7</c:v>
                </c:pt>
                <c:pt idx="477">
                  <c:v>5.5403432983609871E-6</c:v>
                </c:pt>
                <c:pt idx="478">
                  <c:v>1.1288826868506776E-5</c:v>
                </c:pt>
                <c:pt idx="479">
                  <c:v>1.6694482827161668E-5</c:v>
                </c:pt>
                <c:pt idx="480">
                  <c:v>2.1716967719198744E-5</c:v>
                </c:pt>
                <c:pt idx="481">
                  <c:v>2.6321383538362353E-5</c:v>
                </c:pt>
                <c:pt idx="482">
                  <c:v>3.047840888937579E-5</c:v>
                </c:pt>
                <c:pt idx="483">
                  <c:v>3.4164369137454931E-5</c:v>
                </c:pt>
                <c:pt idx="484">
                  <c:v>3.7361247284236358E-5</c:v>
                </c:pt>
                <c:pt idx="485">
                  <c:v>4.0056637832304169E-5</c:v>
                </c:pt>
                <c:pt idx="486">
                  <c:v>4.2243646380126224E-5</c:v>
                </c:pt>
                <c:pt idx="487">
                  <c:v>4.392073812223413E-5</c:v>
                </c:pt>
                <c:pt idx="488">
                  <c:v>4.5091538813435383E-5</c:v>
                </c:pt>
                <c:pt idx="489">
                  <c:v>4.5764592088854227E-5</c:v>
                </c:pt>
                <c:pt idx="490">
                  <c:v>4.5953077312367783E-5</c:v>
                </c:pt>
                <c:pt idx="491">
                  <c:v>4.5674492353817117E-5</c:v>
                </c:pt>
                <c:pt idx="492">
                  <c:v>4.4950305870070301E-5</c:v>
                </c:pt>
                <c:pt idx="493">
                  <c:v>4.380558378697266E-5</c:v>
                </c:pt>
                <c:pt idx="494">
                  <c:v>4.2268594749329195E-5</c:v>
                </c:pt>
                <c:pt idx="495">
                  <c:v>4.0370399325698181E-5</c:v>
                </c:pt>
                <c:pt idx="496">
                  <c:v>3.8144427725755421E-5</c:v>
                </c:pt>
                <c:pt idx="497">
                  <c:v>3.5626050712552817E-5</c:v>
                </c:pt>
                <c:pt idx="498">
                  <c:v>3.2852148272752789E-5</c:v>
                </c:pt>
                <c:pt idx="499">
                  <c:v>2.9860680447817234E-5</c:v>
                </c:pt>
                <c:pt idx="500">
                  <c:v>2.6690264531400931E-5</c:v>
                </c:pt>
                <c:pt idx="501">
                  <c:v>2.337976260632727E-5</c:v>
                </c:pt>
                <c:pt idx="502">
                  <c:v>1.9967883132193284E-5</c:v>
                </c:pt>
                <c:pt idx="503">
                  <c:v>1.6492800005702723E-5</c:v>
                </c:pt>
                <c:pt idx="504">
                  <c:v>1.2991792204214758E-5</c:v>
                </c:pt>
                <c:pt idx="505">
                  <c:v>9.5009067927441617E-6</c:v>
                </c:pt>
                <c:pt idx="506">
                  <c:v>6.0546477298049492E-6</c:v>
                </c:pt>
                <c:pt idx="507">
                  <c:v>2.6856925520852556E-6</c:v>
                </c:pt>
                <c:pt idx="508">
                  <c:v>-5.7536134404650252E-7</c:v>
                </c:pt>
                <c:pt idx="509">
                  <c:v>-3.7002194708925252E-6</c:v>
                </c:pt>
                <c:pt idx="510">
                  <c:v>-6.6630810779557823E-6</c:v>
                </c:pt>
                <c:pt idx="511">
                  <c:v>-9.4407974099569513E-6</c:v>
                </c:pt>
                <c:pt idx="512">
                  <c:v>-1.2012997114578504E-5</c:v>
                </c:pt>
                <c:pt idx="513">
                  <c:v>-1.4362178859869411E-5</c:v>
                </c:pt>
                <c:pt idx="514">
                  <c:v>-1.6473771546749985E-5</c:v>
                </c:pt>
                <c:pt idx="515">
                  <c:v>-1.8336162810687836E-5</c:v>
                </c:pt>
                <c:pt idx="516">
                  <c:v>-1.9940696795961295E-5</c:v>
                </c:pt>
                <c:pt idx="517">
                  <c:v>-2.1281642453864205E-5</c:v>
                </c:pt>
                <c:pt idx="518">
                  <c:v>-2.2356133860912356E-5</c:v>
                </c:pt>
                <c:pt idx="519">
                  <c:v>-2.3164084273069457E-5</c:v>
                </c:pt>
                <c:pt idx="520">
                  <c:v>-2.3708075826009579E-5</c:v>
                </c:pt>
                <c:pt idx="521">
                  <c:v>-2.3993226958572001E-5</c:v>
                </c:pt>
                <c:pt idx="522">
                  <c:v>-2.4027039776246206E-5</c:v>
                </c:pt>
                <c:pt idx="523">
                  <c:v>-2.381922968345098E-5</c:v>
                </c:pt>
                <c:pt idx="524">
                  <c:v>-2.3381539697533055E-5</c:v>
                </c:pt>
                <c:pt idx="525">
                  <c:v>-2.2727541914076514E-5</c:v>
                </c:pt>
                <c:pt idx="526">
                  <c:v>-2.1872428622817472E-5</c:v>
                </c:pt>
                <c:pt idx="527">
                  <c:v>-2.0832795576980617E-5</c:v>
                </c:pt>
                <c:pt idx="528">
                  <c:v>-1.9626419897207429E-5</c:v>
                </c:pt>
                <c:pt idx="529">
                  <c:v>-1.8272035045653093E-5</c:v>
                </c:pt>
                <c:pt idx="530">
                  <c:v>-1.67891052377044E-5</c:v>
                </c:pt>
                <c:pt idx="531">
                  <c:v>-1.5197601569696611E-5</c:v>
                </c:pt>
                <c:pt idx="532">
                  <c:v>-1.3517782032712167E-5</c:v>
                </c:pt>
                <c:pt idx="533">
                  <c:v>-1.1769977456879979E-5</c:v>
                </c:pt>
                <c:pt idx="534">
                  <c:v>-9.9743852895122797E-6</c:v>
                </c:pt>
                <c:pt idx="535">
                  <c:v>-8.150872955944166E-6</c:v>
                </c:pt>
                <c:pt idx="536">
                  <c:v>-6.318792386159335E-6</c:v>
                </c:pt>
                <c:pt idx="537">
                  <c:v>-4.4968071153043037E-6</c:v>
                </c:pt>
                <c:pt idx="538">
                  <c:v>-2.7027331841304304E-6</c:v>
                </c:pt>
                <c:pt idx="539">
                  <c:v>-9.5339487836220813E-7</c:v>
                </c:pt>
                <c:pt idx="540">
                  <c:v>7.3550384395890764E-7</c:v>
                </c:pt>
                <c:pt idx="541">
                  <c:v>2.3494915789475896E-6</c:v>
                </c:pt>
                <c:pt idx="542">
                  <c:v>3.8754248887472489E-6</c:v>
                </c:pt>
                <c:pt idx="543">
                  <c:v>5.3015666172674495E-6</c:v>
                </c:pt>
                <c:pt idx="544">
                  <c:v>6.6176470104741665E-6</c:v>
                </c:pt>
                <c:pt idx="545">
                  <c:v>7.8149077178478743E-6</c:v>
                </c:pt>
                <c:pt idx="546">
                  <c:v>8.8861289197481536E-6</c:v>
                </c:pt>
                <c:pt idx="547">
                  <c:v>9.8256399843749414E-6</c:v>
                </c:pt>
                <c:pt idx="548">
                  <c:v>1.0629314206572908E-5</c:v>
                </c:pt>
                <c:pt idx="549">
                  <c:v>1.1294548317817226E-5</c:v>
                </c:pt>
                <c:pt idx="550">
                  <c:v>1.1820227581433599E-5</c:v>
                </c:pt>
                <c:pt idx="551">
                  <c:v>1.2206677398690981E-5</c:v>
                </c:pt>
                <c:pt idx="552">
                  <c:v>1.2455602449271159E-5</c:v>
                </c:pt>
                <c:pt idx="553">
                  <c:v>1.2570014473335418E-5</c:v>
                </c:pt>
                <c:pt idx="554">
                  <c:v>1.2554149871703752E-5</c:v>
                </c:pt>
                <c:pt idx="555">
                  <c:v>1.2413378355420315E-5</c:v>
                </c:pt>
                <c:pt idx="556">
                  <c:v>1.2154103916234014E-5</c:v>
                </c:pt>
                <c:pt idx="557">
                  <c:v>1.1783659415452823E-5</c:v>
                </c:pt>
                <c:pt idx="558">
                  <c:v>1.1310196100548352E-5</c:v>
                </c:pt>
                <c:pt idx="559">
                  <c:v>1.0742569357234576E-5</c:v>
                </c:pt>
                <c:pt idx="560">
                  <c:v>1.0090221990081006E-5</c:v>
                </c:pt>
                <c:pt idx="561">
                  <c:v>9.3630662977127674E-6</c:v>
                </c:pt>
                <c:pt idx="562">
                  <c:v>8.5713661700621312E-6</c:v>
                </c:pt>
                <c:pt idx="563">
                  <c:v>7.7256203858168997E-6</c:v>
                </c:pt>
                <c:pt idx="564">
                  <c:v>6.836448229083308E-6</c:v>
                </c:pt>
                <c:pt idx="565">
                  <c:v>5.9144784763282271E-6</c:v>
                </c:pt>
                <c:pt idx="566">
                  <c:v>4.9702427289200669E-6</c:v>
                </c:pt>
                <c:pt idx="567">
                  <c:v>4.0140739841190326E-6</c:v>
                </c:pt>
                <c:pt idx="568">
                  <c:v>3.0560112492688492E-6</c:v>
                </c:pt>
                <c:pt idx="569">
                  <c:v>2.1057109113199848E-6</c:v>
                </c:pt>
                <c:pt idx="570">
                  <c:v>1.172365477775875E-6</c:v>
                </c:pt>
                <c:pt idx="571">
                  <c:v>2.6463020679577069E-7</c:v>
                </c:pt>
                <c:pt idx="572">
                  <c:v>-6.0944195541308715E-7</c:v>
                </c:pt>
                <c:pt idx="573">
                  <c:v>-1.4424568115794598E-6</c:v>
                </c:pt>
                <c:pt idx="574">
                  <c:v>-2.227726505383383E-6</c:v>
                </c:pt>
                <c:pt idx="575">
                  <c:v>-2.9593081463813151E-6</c:v>
                </c:pt>
                <c:pt idx="576">
                  <c:v>-3.6320334402755168E-6</c:v>
                </c:pt>
                <c:pt idx="577">
                  <c:v>-4.2415293880111955E-6</c:v>
                </c:pt>
                <c:pt idx="578">
                  <c:v>-4.7842302039573347E-6</c:v>
                </c:pt>
                <c:pt idx="579">
                  <c:v>-5.2573806852260553E-6</c:v>
                </c:pt>
                <c:pt idx="580">
                  <c:v>-5.6590313403917664E-6</c:v>
                </c:pt>
                <c:pt idx="581">
                  <c:v>-5.9880256559469317E-6</c:v>
                </c:pt>
                <c:pt idx="582">
                  <c:v>-6.2439799423204209E-6</c:v>
                </c:pt>
                <c:pt idx="583">
                  <c:v>-6.4272562578157659E-6</c:v>
                </c:pt>
                <c:pt idx="584">
                  <c:v>-6.5389289581131395E-6</c:v>
                </c:pt>
                <c:pt idx="585">
                  <c:v>-6.5807454608174873E-6</c:v>
                </c:pt>
                <c:pt idx="586">
                  <c:v>-6.5550818488054863E-6</c:v>
                </c:pt>
                <c:pt idx="587">
                  <c:v>-6.4648939627859107E-6</c:v>
                </c:pt>
                <c:pt idx="588">
                  <c:v>-6.3136646525792582E-6</c:v>
                </c:pt>
                <c:pt idx="589">
                  <c:v>-6.10534786825508E-6</c:v>
                </c:pt>
                <c:pt idx="590">
                  <c:v>-5.8443102766213178E-6</c:v>
                </c:pt>
                <c:pt idx="591">
                  <c:v>-5.5352710858866929E-6</c:v>
                </c:pt>
                <c:pt idx="592">
                  <c:v>-5.1832407519225865E-6</c:v>
                </c:pt>
                <c:pt idx="593">
                  <c:v>-4.7934592237978177E-6</c:v>
                </c:pt>
                <c:pt idx="594">
                  <c:v>-4.3713343645600621E-6</c:v>
                </c:pt>
                <c:pt idx="595">
                  <c:v>-3.9223811560462156E-6</c:v>
                </c:pt>
                <c:pt idx="596">
                  <c:v>-3.4521622643124608E-6</c:v>
                </c:pt>
                <c:pt idx="597">
                  <c:v>-2.9662305056049315E-6</c:v>
                </c:pt>
                <c:pt idx="598">
                  <c:v>-2.4700737121896543E-6</c:v>
                </c:pt>
                <c:pt idx="599">
                  <c:v>-1.9690624533890918E-6</c:v>
                </c:pt>
                <c:pt idx="600">
                  <c:v>-1.4684010204066606E-6</c:v>
                </c:pt>
              </c:numCache>
            </c:numRef>
          </c:yVal>
          <c:smooth val="1"/>
        </c:ser>
        <c:ser>
          <c:idx val="1"/>
          <c:order val="1"/>
          <c:tx>
            <c:v>位置</c:v>
          </c:tx>
          <c:marker>
            <c:symbol val="none"/>
          </c:marker>
          <c:xVal>
            <c:numRef>
              <c:f>Sheet1!$A$2:$A$602</c:f>
              <c:numCache>
                <c:formatCode>General</c:formatCode>
                <c:ptCount val="601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0.30000000000000004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0.79999999999999993</c:v>
                </c:pt>
                <c:pt idx="9">
                  <c:v>0.89999999999999991</c:v>
                </c:pt>
                <c:pt idx="10">
                  <c:v>0.99999999999999989</c:v>
                </c:pt>
                <c:pt idx="11">
                  <c:v>1.0999999999999999</c:v>
                </c:pt>
                <c:pt idx="12">
                  <c:v>1.2</c:v>
                </c:pt>
                <c:pt idx="13">
                  <c:v>1.3</c:v>
                </c:pt>
                <c:pt idx="14">
                  <c:v>1.4000000000000001</c:v>
                </c:pt>
                <c:pt idx="15">
                  <c:v>1.5000000000000002</c:v>
                </c:pt>
                <c:pt idx="16">
                  <c:v>1.6000000000000003</c:v>
                </c:pt>
                <c:pt idx="17">
                  <c:v>1.7000000000000004</c:v>
                </c:pt>
                <c:pt idx="18">
                  <c:v>1.8000000000000005</c:v>
                </c:pt>
                <c:pt idx="19">
                  <c:v>1.9000000000000006</c:v>
                </c:pt>
                <c:pt idx="20">
                  <c:v>2.0000000000000004</c:v>
                </c:pt>
                <c:pt idx="21">
                  <c:v>2.1000000000000005</c:v>
                </c:pt>
                <c:pt idx="22">
                  <c:v>2.2000000000000006</c:v>
                </c:pt>
                <c:pt idx="23">
                  <c:v>2.3000000000000007</c:v>
                </c:pt>
                <c:pt idx="24">
                  <c:v>2.4000000000000008</c:v>
                </c:pt>
                <c:pt idx="25">
                  <c:v>2.5000000000000009</c:v>
                </c:pt>
                <c:pt idx="26">
                  <c:v>2.600000000000001</c:v>
                </c:pt>
                <c:pt idx="27">
                  <c:v>2.7000000000000011</c:v>
                </c:pt>
                <c:pt idx="28">
                  <c:v>2.8000000000000012</c:v>
                </c:pt>
                <c:pt idx="29">
                  <c:v>2.9000000000000012</c:v>
                </c:pt>
                <c:pt idx="30">
                  <c:v>3.0000000000000013</c:v>
                </c:pt>
                <c:pt idx="31">
                  <c:v>3.1000000000000014</c:v>
                </c:pt>
                <c:pt idx="32">
                  <c:v>3.2000000000000015</c:v>
                </c:pt>
                <c:pt idx="33">
                  <c:v>3.3000000000000016</c:v>
                </c:pt>
                <c:pt idx="34">
                  <c:v>3.4000000000000017</c:v>
                </c:pt>
                <c:pt idx="35">
                  <c:v>3.5000000000000018</c:v>
                </c:pt>
                <c:pt idx="36">
                  <c:v>3.6000000000000019</c:v>
                </c:pt>
                <c:pt idx="37">
                  <c:v>3.700000000000002</c:v>
                </c:pt>
                <c:pt idx="38">
                  <c:v>3.800000000000002</c:v>
                </c:pt>
                <c:pt idx="39">
                  <c:v>3.9000000000000021</c:v>
                </c:pt>
                <c:pt idx="40">
                  <c:v>4.0000000000000018</c:v>
                </c:pt>
                <c:pt idx="41">
                  <c:v>4.1000000000000014</c:v>
                </c:pt>
                <c:pt idx="42">
                  <c:v>4.2000000000000011</c:v>
                </c:pt>
                <c:pt idx="43">
                  <c:v>4.3000000000000007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4.5999999999999996</c:v>
                </c:pt>
                <c:pt idx="47">
                  <c:v>4.6999999999999993</c:v>
                </c:pt>
                <c:pt idx="48">
                  <c:v>4.7999999999999989</c:v>
                </c:pt>
                <c:pt idx="49">
                  <c:v>4.8999999999999986</c:v>
                </c:pt>
                <c:pt idx="50">
                  <c:v>4.9999999999999982</c:v>
                </c:pt>
                <c:pt idx="51">
                  <c:v>5.0999999999999979</c:v>
                </c:pt>
                <c:pt idx="52">
                  <c:v>5.1999999999999975</c:v>
                </c:pt>
                <c:pt idx="53">
                  <c:v>5.2999999999999972</c:v>
                </c:pt>
                <c:pt idx="54">
                  <c:v>5.3999999999999968</c:v>
                </c:pt>
                <c:pt idx="55">
                  <c:v>5.4999999999999964</c:v>
                </c:pt>
                <c:pt idx="56">
                  <c:v>5.5999999999999961</c:v>
                </c:pt>
                <c:pt idx="57">
                  <c:v>5.6999999999999957</c:v>
                </c:pt>
                <c:pt idx="58">
                  <c:v>5.7999999999999954</c:v>
                </c:pt>
                <c:pt idx="59">
                  <c:v>5.899999999999995</c:v>
                </c:pt>
                <c:pt idx="60">
                  <c:v>5.9999999999999947</c:v>
                </c:pt>
                <c:pt idx="61">
                  <c:v>6.0999999999999943</c:v>
                </c:pt>
                <c:pt idx="62">
                  <c:v>6.199999999999994</c:v>
                </c:pt>
                <c:pt idx="63">
                  <c:v>6.2999999999999936</c:v>
                </c:pt>
                <c:pt idx="64">
                  <c:v>6.3999999999999932</c:v>
                </c:pt>
                <c:pt idx="65">
                  <c:v>6.4999999999999929</c:v>
                </c:pt>
                <c:pt idx="66">
                  <c:v>6.5999999999999925</c:v>
                </c:pt>
                <c:pt idx="67">
                  <c:v>6.6999999999999922</c:v>
                </c:pt>
                <c:pt idx="68">
                  <c:v>6.7999999999999918</c:v>
                </c:pt>
                <c:pt idx="69">
                  <c:v>6.8999999999999915</c:v>
                </c:pt>
                <c:pt idx="70">
                  <c:v>6.9999999999999911</c:v>
                </c:pt>
                <c:pt idx="71">
                  <c:v>7.0999999999999908</c:v>
                </c:pt>
                <c:pt idx="72">
                  <c:v>7.1999999999999904</c:v>
                </c:pt>
                <c:pt idx="73">
                  <c:v>7.2999999999999901</c:v>
                </c:pt>
                <c:pt idx="74">
                  <c:v>7.3999999999999897</c:v>
                </c:pt>
                <c:pt idx="75">
                  <c:v>7.4999999999999893</c:v>
                </c:pt>
                <c:pt idx="76">
                  <c:v>7.599999999999989</c:v>
                </c:pt>
                <c:pt idx="77">
                  <c:v>7.6999999999999886</c:v>
                </c:pt>
                <c:pt idx="78">
                  <c:v>7.7999999999999883</c:v>
                </c:pt>
                <c:pt idx="79">
                  <c:v>7.8999999999999879</c:v>
                </c:pt>
                <c:pt idx="80">
                  <c:v>7.9999999999999876</c:v>
                </c:pt>
                <c:pt idx="81">
                  <c:v>8.0999999999999872</c:v>
                </c:pt>
                <c:pt idx="82">
                  <c:v>8.1999999999999869</c:v>
                </c:pt>
                <c:pt idx="83">
                  <c:v>8.2999999999999865</c:v>
                </c:pt>
                <c:pt idx="84">
                  <c:v>8.3999999999999861</c:v>
                </c:pt>
                <c:pt idx="85">
                  <c:v>8.4999999999999858</c:v>
                </c:pt>
                <c:pt idx="86">
                  <c:v>8.5999999999999854</c:v>
                </c:pt>
                <c:pt idx="87">
                  <c:v>8.6999999999999851</c:v>
                </c:pt>
                <c:pt idx="88">
                  <c:v>8.7999999999999847</c:v>
                </c:pt>
                <c:pt idx="89">
                  <c:v>8.8999999999999844</c:v>
                </c:pt>
                <c:pt idx="90">
                  <c:v>8.999999999999984</c:v>
                </c:pt>
                <c:pt idx="91">
                  <c:v>9.0999999999999837</c:v>
                </c:pt>
                <c:pt idx="92">
                  <c:v>9.1999999999999833</c:v>
                </c:pt>
                <c:pt idx="93">
                  <c:v>9.2999999999999829</c:v>
                </c:pt>
                <c:pt idx="94">
                  <c:v>9.3999999999999826</c:v>
                </c:pt>
                <c:pt idx="95">
                  <c:v>9.4999999999999822</c:v>
                </c:pt>
                <c:pt idx="96">
                  <c:v>9.5999999999999819</c:v>
                </c:pt>
                <c:pt idx="97">
                  <c:v>9.6999999999999815</c:v>
                </c:pt>
                <c:pt idx="98">
                  <c:v>9.7999999999999812</c:v>
                </c:pt>
                <c:pt idx="99">
                  <c:v>9.8999999999999808</c:v>
                </c:pt>
                <c:pt idx="100">
                  <c:v>9.9999999999999805</c:v>
                </c:pt>
                <c:pt idx="101">
                  <c:v>10.09999999999998</c:v>
                </c:pt>
                <c:pt idx="102">
                  <c:v>10.19999999999998</c:v>
                </c:pt>
                <c:pt idx="103">
                  <c:v>10.299999999999979</c:v>
                </c:pt>
                <c:pt idx="104">
                  <c:v>10.399999999999979</c:v>
                </c:pt>
                <c:pt idx="105">
                  <c:v>10.499999999999979</c:v>
                </c:pt>
                <c:pt idx="106">
                  <c:v>10.599999999999978</c:v>
                </c:pt>
                <c:pt idx="107">
                  <c:v>10.699999999999978</c:v>
                </c:pt>
                <c:pt idx="108">
                  <c:v>10.799999999999978</c:v>
                </c:pt>
                <c:pt idx="109">
                  <c:v>10.899999999999977</c:v>
                </c:pt>
                <c:pt idx="110">
                  <c:v>10.999999999999977</c:v>
                </c:pt>
                <c:pt idx="111">
                  <c:v>11.099999999999977</c:v>
                </c:pt>
                <c:pt idx="112">
                  <c:v>11.199999999999976</c:v>
                </c:pt>
                <c:pt idx="113">
                  <c:v>11.299999999999976</c:v>
                </c:pt>
                <c:pt idx="114">
                  <c:v>11.399999999999975</c:v>
                </c:pt>
                <c:pt idx="115">
                  <c:v>11.499999999999975</c:v>
                </c:pt>
                <c:pt idx="116">
                  <c:v>11.599999999999975</c:v>
                </c:pt>
                <c:pt idx="117">
                  <c:v>11.699999999999974</c:v>
                </c:pt>
                <c:pt idx="118">
                  <c:v>11.799999999999974</c:v>
                </c:pt>
                <c:pt idx="119">
                  <c:v>11.899999999999974</c:v>
                </c:pt>
                <c:pt idx="120">
                  <c:v>11.999999999999973</c:v>
                </c:pt>
                <c:pt idx="121">
                  <c:v>12.099999999999973</c:v>
                </c:pt>
                <c:pt idx="122">
                  <c:v>12.199999999999973</c:v>
                </c:pt>
                <c:pt idx="123">
                  <c:v>12.299999999999972</c:v>
                </c:pt>
                <c:pt idx="124">
                  <c:v>12.399999999999972</c:v>
                </c:pt>
                <c:pt idx="125">
                  <c:v>12.499999999999972</c:v>
                </c:pt>
                <c:pt idx="126">
                  <c:v>12.599999999999971</c:v>
                </c:pt>
                <c:pt idx="127">
                  <c:v>12.699999999999971</c:v>
                </c:pt>
                <c:pt idx="128">
                  <c:v>12.799999999999971</c:v>
                </c:pt>
                <c:pt idx="129">
                  <c:v>12.89999999999997</c:v>
                </c:pt>
                <c:pt idx="130">
                  <c:v>12.99999999999997</c:v>
                </c:pt>
                <c:pt idx="131">
                  <c:v>13.099999999999969</c:v>
                </c:pt>
                <c:pt idx="132">
                  <c:v>13.199999999999969</c:v>
                </c:pt>
                <c:pt idx="133">
                  <c:v>13.299999999999969</c:v>
                </c:pt>
                <c:pt idx="134">
                  <c:v>13.399999999999968</c:v>
                </c:pt>
                <c:pt idx="135">
                  <c:v>13.499999999999968</c:v>
                </c:pt>
                <c:pt idx="136">
                  <c:v>13.599999999999968</c:v>
                </c:pt>
                <c:pt idx="137">
                  <c:v>13.699999999999967</c:v>
                </c:pt>
                <c:pt idx="138">
                  <c:v>13.799999999999967</c:v>
                </c:pt>
                <c:pt idx="139">
                  <c:v>13.899999999999967</c:v>
                </c:pt>
                <c:pt idx="140">
                  <c:v>13.999999999999966</c:v>
                </c:pt>
                <c:pt idx="141">
                  <c:v>14.099999999999966</c:v>
                </c:pt>
                <c:pt idx="142">
                  <c:v>14.199999999999966</c:v>
                </c:pt>
                <c:pt idx="143">
                  <c:v>14.299999999999965</c:v>
                </c:pt>
                <c:pt idx="144">
                  <c:v>14.399999999999965</c:v>
                </c:pt>
                <c:pt idx="145">
                  <c:v>14.499999999999964</c:v>
                </c:pt>
                <c:pt idx="146">
                  <c:v>14.599999999999964</c:v>
                </c:pt>
                <c:pt idx="147">
                  <c:v>14.699999999999964</c:v>
                </c:pt>
                <c:pt idx="148">
                  <c:v>14.799999999999963</c:v>
                </c:pt>
                <c:pt idx="149">
                  <c:v>14.899999999999963</c:v>
                </c:pt>
                <c:pt idx="150">
                  <c:v>14.999999999999963</c:v>
                </c:pt>
                <c:pt idx="151">
                  <c:v>15.099999999999962</c:v>
                </c:pt>
                <c:pt idx="152">
                  <c:v>15.199999999999962</c:v>
                </c:pt>
                <c:pt idx="153">
                  <c:v>15.299999999999962</c:v>
                </c:pt>
                <c:pt idx="154">
                  <c:v>15.399999999999961</c:v>
                </c:pt>
                <c:pt idx="155">
                  <c:v>15.499999999999961</c:v>
                </c:pt>
                <c:pt idx="156">
                  <c:v>15.599999999999961</c:v>
                </c:pt>
                <c:pt idx="157">
                  <c:v>15.69999999999996</c:v>
                </c:pt>
                <c:pt idx="158">
                  <c:v>15.79999999999996</c:v>
                </c:pt>
                <c:pt idx="159">
                  <c:v>15.899999999999959</c:v>
                </c:pt>
                <c:pt idx="160">
                  <c:v>15.999999999999959</c:v>
                </c:pt>
                <c:pt idx="161">
                  <c:v>16.099999999999959</c:v>
                </c:pt>
                <c:pt idx="162">
                  <c:v>16.19999999999996</c:v>
                </c:pt>
                <c:pt idx="163">
                  <c:v>16.299999999999962</c:v>
                </c:pt>
                <c:pt idx="164">
                  <c:v>16.399999999999963</c:v>
                </c:pt>
                <c:pt idx="165">
                  <c:v>16.499999999999964</c:v>
                </c:pt>
                <c:pt idx="166">
                  <c:v>16.599999999999966</c:v>
                </c:pt>
                <c:pt idx="167">
                  <c:v>16.699999999999967</c:v>
                </c:pt>
                <c:pt idx="168">
                  <c:v>16.799999999999969</c:v>
                </c:pt>
                <c:pt idx="169">
                  <c:v>16.89999999999997</c:v>
                </c:pt>
                <c:pt idx="170">
                  <c:v>16.999999999999972</c:v>
                </c:pt>
                <c:pt idx="171">
                  <c:v>17.099999999999973</c:v>
                </c:pt>
                <c:pt idx="172">
                  <c:v>17.199999999999974</c:v>
                </c:pt>
                <c:pt idx="173">
                  <c:v>17.299999999999976</c:v>
                </c:pt>
                <c:pt idx="174">
                  <c:v>17.399999999999977</c:v>
                </c:pt>
                <c:pt idx="175">
                  <c:v>17.499999999999979</c:v>
                </c:pt>
                <c:pt idx="176">
                  <c:v>17.59999999999998</c:v>
                </c:pt>
                <c:pt idx="177">
                  <c:v>17.699999999999982</c:v>
                </c:pt>
                <c:pt idx="178">
                  <c:v>17.799999999999983</c:v>
                </c:pt>
                <c:pt idx="179">
                  <c:v>17.899999999999984</c:v>
                </c:pt>
                <c:pt idx="180">
                  <c:v>17.999999999999986</c:v>
                </c:pt>
                <c:pt idx="181">
                  <c:v>18.099999999999987</c:v>
                </c:pt>
                <c:pt idx="182">
                  <c:v>18.199999999999989</c:v>
                </c:pt>
                <c:pt idx="183">
                  <c:v>18.29999999999999</c:v>
                </c:pt>
                <c:pt idx="184">
                  <c:v>18.399999999999991</c:v>
                </c:pt>
                <c:pt idx="185">
                  <c:v>18.499999999999993</c:v>
                </c:pt>
                <c:pt idx="186">
                  <c:v>18.599999999999994</c:v>
                </c:pt>
                <c:pt idx="187">
                  <c:v>18.699999999999996</c:v>
                </c:pt>
                <c:pt idx="188">
                  <c:v>18.799999999999997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19.200000000000003</c:v>
                </c:pt>
                <c:pt idx="193">
                  <c:v>19.300000000000004</c:v>
                </c:pt>
                <c:pt idx="194">
                  <c:v>19.400000000000006</c:v>
                </c:pt>
                <c:pt idx="195">
                  <c:v>19.500000000000007</c:v>
                </c:pt>
                <c:pt idx="196">
                  <c:v>19.600000000000009</c:v>
                </c:pt>
                <c:pt idx="197">
                  <c:v>19.70000000000001</c:v>
                </c:pt>
                <c:pt idx="198">
                  <c:v>19.800000000000011</c:v>
                </c:pt>
                <c:pt idx="199">
                  <c:v>19.900000000000013</c:v>
                </c:pt>
                <c:pt idx="200">
                  <c:v>20.000000000000014</c:v>
                </c:pt>
                <c:pt idx="201">
                  <c:v>20.100000000000016</c:v>
                </c:pt>
                <c:pt idx="202">
                  <c:v>20.200000000000017</c:v>
                </c:pt>
                <c:pt idx="203">
                  <c:v>20.300000000000018</c:v>
                </c:pt>
                <c:pt idx="204">
                  <c:v>20.40000000000002</c:v>
                </c:pt>
                <c:pt idx="205">
                  <c:v>20.500000000000021</c:v>
                </c:pt>
                <c:pt idx="206">
                  <c:v>20.600000000000023</c:v>
                </c:pt>
                <c:pt idx="207">
                  <c:v>20.700000000000024</c:v>
                </c:pt>
                <c:pt idx="208">
                  <c:v>20.800000000000026</c:v>
                </c:pt>
                <c:pt idx="209">
                  <c:v>20.900000000000027</c:v>
                </c:pt>
                <c:pt idx="210">
                  <c:v>21.000000000000028</c:v>
                </c:pt>
                <c:pt idx="211">
                  <c:v>21.10000000000003</c:v>
                </c:pt>
                <c:pt idx="212">
                  <c:v>21.200000000000031</c:v>
                </c:pt>
                <c:pt idx="213">
                  <c:v>21.300000000000033</c:v>
                </c:pt>
                <c:pt idx="214">
                  <c:v>21.400000000000034</c:v>
                </c:pt>
                <c:pt idx="215">
                  <c:v>21.500000000000036</c:v>
                </c:pt>
                <c:pt idx="216">
                  <c:v>21.600000000000037</c:v>
                </c:pt>
                <c:pt idx="217">
                  <c:v>21.700000000000038</c:v>
                </c:pt>
                <c:pt idx="218">
                  <c:v>21.80000000000004</c:v>
                </c:pt>
                <c:pt idx="219">
                  <c:v>21.900000000000041</c:v>
                </c:pt>
                <c:pt idx="220">
                  <c:v>22.000000000000043</c:v>
                </c:pt>
                <c:pt idx="221">
                  <c:v>22.100000000000044</c:v>
                </c:pt>
                <c:pt idx="222">
                  <c:v>22.200000000000045</c:v>
                </c:pt>
                <c:pt idx="223">
                  <c:v>22.300000000000047</c:v>
                </c:pt>
                <c:pt idx="224">
                  <c:v>22.400000000000048</c:v>
                </c:pt>
                <c:pt idx="225">
                  <c:v>22.50000000000005</c:v>
                </c:pt>
                <c:pt idx="226">
                  <c:v>22.600000000000051</c:v>
                </c:pt>
                <c:pt idx="227">
                  <c:v>22.700000000000053</c:v>
                </c:pt>
                <c:pt idx="228">
                  <c:v>22.800000000000054</c:v>
                </c:pt>
                <c:pt idx="229">
                  <c:v>22.900000000000055</c:v>
                </c:pt>
                <c:pt idx="230">
                  <c:v>23.000000000000057</c:v>
                </c:pt>
                <c:pt idx="231">
                  <c:v>23.100000000000058</c:v>
                </c:pt>
                <c:pt idx="232">
                  <c:v>23.20000000000006</c:v>
                </c:pt>
                <c:pt idx="233">
                  <c:v>23.300000000000061</c:v>
                </c:pt>
                <c:pt idx="234">
                  <c:v>23.400000000000063</c:v>
                </c:pt>
                <c:pt idx="235">
                  <c:v>23.500000000000064</c:v>
                </c:pt>
                <c:pt idx="236">
                  <c:v>23.600000000000065</c:v>
                </c:pt>
                <c:pt idx="237">
                  <c:v>23.700000000000067</c:v>
                </c:pt>
                <c:pt idx="238">
                  <c:v>23.800000000000068</c:v>
                </c:pt>
                <c:pt idx="239">
                  <c:v>23.90000000000007</c:v>
                </c:pt>
                <c:pt idx="240">
                  <c:v>24.000000000000071</c:v>
                </c:pt>
                <c:pt idx="241">
                  <c:v>24.100000000000072</c:v>
                </c:pt>
                <c:pt idx="242">
                  <c:v>24.200000000000074</c:v>
                </c:pt>
                <c:pt idx="243">
                  <c:v>24.300000000000075</c:v>
                </c:pt>
                <c:pt idx="244">
                  <c:v>24.400000000000077</c:v>
                </c:pt>
                <c:pt idx="245">
                  <c:v>24.500000000000078</c:v>
                </c:pt>
                <c:pt idx="246">
                  <c:v>24.60000000000008</c:v>
                </c:pt>
                <c:pt idx="247">
                  <c:v>24.700000000000081</c:v>
                </c:pt>
                <c:pt idx="248">
                  <c:v>24.800000000000082</c:v>
                </c:pt>
                <c:pt idx="249">
                  <c:v>24.900000000000084</c:v>
                </c:pt>
                <c:pt idx="250">
                  <c:v>25.000000000000085</c:v>
                </c:pt>
                <c:pt idx="251">
                  <c:v>25.100000000000087</c:v>
                </c:pt>
                <c:pt idx="252">
                  <c:v>25.200000000000088</c:v>
                </c:pt>
                <c:pt idx="253">
                  <c:v>25.30000000000009</c:v>
                </c:pt>
                <c:pt idx="254">
                  <c:v>25.400000000000091</c:v>
                </c:pt>
                <c:pt idx="255">
                  <c:v>25.500000000000092</c:v>
                </c:pt>
                <c:pt idx="256">
                  <c:v>25.600000000000094</c:v>
                </c:pt>
                <c:pt idx="257">
                  <c:v>25.700000000000095</c:v>
                </c:pt>
                <c:pt idx="258">
                  <c:v>25.800000000000097</c:v>
                </c:pt>
                <c:pt idx="259">
                  <c:v>25.900000000000098</c:v>
                </c:pt>
                <c:pt idx="260">
                  <c:v>26.000000000000099</c:v>
                </c:pt>
                <c:pt idx="261">
                  <c:v>26.100000000000101</c:v>
                </c:pt>
                <c:pt idx="262">
                  <c:v>26.200000000000102</c:v>
                </c:pt>
                <c:pt idx="263">
                  <c:v>26.300000000000104</c:v>
                </c:pt>
                <c:pt idx="264">
                  <c:v>26.400000000000105</c:v>
                </c:pt>
                <c:pt idx="265">
                  <c:v>26.500000000000107</c:v>
                </c:pt>
                <c:pt idx="266">
                  <c:v>26.600000000000108</c:v>
                </c:pt>
                <c:pt idx="267">
                  <c:v>26.700000000000109</c:v>
                </c:pt>
                <c:pt idx="268">
                  <c:v>26.800000000000111</c:v>
                </c:pt>
                <c:pt idx="269">
                  <c:v>26.900000000000112</c:v>
                </c:pt>
                <c:pt idx="270">
                  <c:v>27.000000000000114</c:v>
                </c:pt>
                <c:pt idx="271">
                  <c:v>27.100000000000115</c:v>
                </c:pt>
                <c:pt idx="272">
                  <c:v>27.200000000000117</c:v>
                </c:pt>
                <c:pt idx="273">
                  <c:v>27.300000000000118</c:v>
                </c:pt>
                <c:pt idx="274">
                  <c:v>27.400000000000119</c:v>
                </c:pt>
                <c:pt idx="275">
                  <c:v>27.500000000000121</c:v>
                </c:pt>
                <c:pt idx="276">
                  <c:v>27.600000000000122</c:v>
                </c:pt>
                <c:pt idx="277">
                  <c:v>27.700000000000124</c:v>
                </c:pt>
                <c:pt idx="278">
                  <c:v>27.800000000000125</c:v>
                </c:pt>
                <c:pt idx="279">
                  <c:v>27.900000000000126</c:v>
                </c:pt>
                <c:pt idx="280">
                  <c:v>28.000000000000128</c:v>
                </c:pt>
                <c:pt idx="281">
                  <c:v>28.100000000000129</c:v>
                </c:pt>
                <c:pt idx="282">
                  <c:v>28.200000000000131</c:v>
                </c:pt>
                <c:pt idx="283">
                  <c:v>28.300000000000132</c:v>
                </c:pt>
                <c:pt idx="284">
                  <c:v>28.400000000000134</c:v>
                </c:pt>
                <c:pt idx="285">
                  <c:v>28.500000000000135</c:v>
                </c:pt>
                <c:pt idx="286">
                  <c:v>28.600000000000136</c:v>
                </c:pt>
                <c:pt idx="287">
                  <c:v>28.700000000000138</c:v>
                </c:pt>
                <c:pt idx="288">
                  <c:v>28.800000000000139</c:v>
                </c:pt>
                <c:pt idx="289">
                  <c:v>28.900000000000141</c:v>
                </c:pt>
                <c:pt idx="290">
                  <c:v>29.000000000000142</c:v>
                </c:pt>
                <c:pt idx="291">
                  <c:v>29.100000000000144</c:v>
                </c:pt>
                <c:pt idx="292">
                  <c:v>29.200000000000145</c:v>
                </c:pt>
                <c:pt idx="293">
                  <c:v>29.300000000000146</c:v>
                </c:pt>
                <c:pt idx="294">
                  <c:v>29.400000000000148</c:v>
                </c:pt>
                <c:pt idx="295">
                  <c:v>29.500000000000149</c:v>
                </c:pt>
                <c:pt idx="296">
                  <c:v>29.600000000000151</c:v>
                </c:pt>
                <c:pt idx="297">
                  <c:v>29.700000000000152</c:v>
                </c:pt>
                <c:pt idx="298">
                  <c:v>29.800000000000153</c:v>
                </c:pt>
                <c:pt idx="299">
                  <c:v>29.900000000000155</c:v>
                </c:pt>
                <c:pt idx="300">
                  <c:v>30.000000000000156</c:v>
                </c:pt>
                <c:pt idx="301">
                  <c:v>30.100000000000158</c:v>
                </c:pt>
                <c:pt idx="302">
                  <c:v>30.200000000000159</c:v>
                </c:pt>
                <c:pt idx="303">
                  <c:v>30.300000000000161</c:v>
                </c:pt>
                <c:pt idx="304">
                  <c:v>30.400000000000162</c:v>
                </c:pt>
                <c:pt idx="305">
                  <c:v>30.500000000000163</c:v>
                </c:pt>
                <c:pt idx="306">
                  <c:v>30.600000000000165</c:v>
                </c:pt>
                <c:pt idx="307">
                  <c:v>30.700000000000166</c:v>
                </c:pt>
                <c:pt idx="308">
                  <c:v>30.800000000000168</c:v>
                </c:pt>
                <c:pt idx="309">
                  <c:v>30.900000000000169</c:v>
                </c:pt>
                <c:pt idx="310">
                  <c:v>31.000000000000171</c:v>
                </c:pt>
                <c:pt idx="311">
                  <c:v>31.100000000000172</c:v>
                </c:pt>
                <c:pt idx="312">
                  <c:v>31.200000000000173</c:v>
                </c:pt>
                <c:pt idx="313">
                  <c:v>31.300000000000175</c:v>
                </c:pt>
                <c:pt idx="314">
                  <c:v>31.400000000000176</c:v>
                </c:pt>
                <c:pt idx="315">
                  <c:v>31.500000000000178</c:v>
                </c:pt>
                <c:pt idx="316">
                  <c:v>31.600000000000179</c:v>
                </c:pt>
                <c:pt idx="317">
                  <c:v>31.70000000000018</c:v>
                </c:pt>
                <c:pt idx="318">
                  <c:v>31.800000000000182</c:v>
                </c:pt>
                <c:pt idx="319">
                  <c:v>31.900000000000183</c:v>
                </c:pt>
                <c:pt idx="320">
                  <c:v>32.000000000000185</c:v>
                </c:pt>
                <c:pt idx="321">
                  <c:v>32.100000000000186</c:v>
                </c:pt>
                <c:pt idx="322">
                  <c:v>32.200000000000188</c:v>
                </c:pt>
                <c:pt idx="323">
                  <c:v>32.300000000000189</c:v>
                </c:pt>
                <c:pt idx="324">
                  <c:v>32.40000000000019</c:v>
                </c:pt>
                <c:pt idx="325">
                  <c:v>32.500000000000192</c:v>
                </c:pt>
                <c:pt idx="326">
                  <c:v>32.600000000000193</c:v>
                </c:pt>
                <c:pt idx="327">
                  <c:v>32.700000000000195</c:v>
                </c:pt>
                <c:pt idx="328">
                  <c:v>32.800000000000196</c:v>
                </c:pt>
                <c:pt idx="329">
                  <c:v>32.900000000000198</c:v>
                </c:pt>
                <c:pt idx="330">
                  <c:v>33.000000000000199</c:v>
                </c:pt>
                <c:pt idx="331">
                  <c:v>33.1000000000002</c:v>
                </c:pt>
                <c:pt idx="332">
                  <c:v>33.200000000000202</c:v>
                </c:pt>
                <c:pt idx="333">
                  <c:v>33.300000000000203</c:v>
                </c:pt>
                <c:pt idx="334">
                  <c:v>33.400000000000205</c:v>
                </c:pt>
                <c:pt idx="335">
                  <c:v>33.500000000000206</c:v>
                </c:pt>
                <c:pt idx="336">
                  <c:v>33.600000000000207</c:v>
                </c:pt>
                <c:pt idx="337">
                  <c:v>33.700000000000209</c:v>
                </c:pt>
                <c:pt idx="338">
                  <c:v>33.80000000000021</c:v>
                </c:pt>
                <c:pt idx="339">
                  <c:v>33.900000000000212</c:v>
                </c:pt>
                <c:pt idx="340">
                  <c:v>34.000000000000213</c:v>
                </c:pt>
                <c:pt idx="341">
                  <c:v>34.100000000000215</c:v>
                </c:pt>
                <c:pt idx="342">
                  <c:v>34.200000000000216</c:v>
                </c:pt>
                <c:pt idx="343">
                  <c:v>34.300000000000217</c:v>
                </c:pt>
                <c:pt idx="344">
                  <c:v>34.400000000000219</c:v>
                </c:pt>
                <c:pt idx="345">
                  <c:v>34.50000000000022</c:v>
                </c:pt>
                <c:pt idx="346">
                  <c:v>34.600000000000222</c:v>
                </c:pt>
                <c:pt idx="347">
                  <c:v>34.700000000000223</c:v>
                </c:pt>
                <c:pt idx="348">
                  <c:v>34.800000000000225</c:v>
                </c:pt>
                <c:pt idx="349">
                  <c:v>34.900000000000226</c:v>
                </c:pt>
                <c:pt idx="350">
                  <c:v>35.000000000000227</c:v>
                </c:pt>
                <c:pt idx="351">
                  <c:v>35.100000000000229</c:v>
                </c:pt>
                <c:pt idx="352">
                  <c:v>35.20000000000023</c:v>
                </c:pt>
                <c:pt idx="353">
                  <c:v>35.300000000000232</c:v>
                </c:pt>
                <c:pt idx="354">
                  <c:v>35.400000000000233</c:v>
                </c:pt>
                <c:pt idx="355">
                  <c:v>35.500000000000234</c:v>
                </c:pt>
                <c:pt idx="356">
                  <c:v>35.600000000000236</c:v>
                </c:pt>
                <c:pt idx="357">
                  <c:v>35.700000000000237</c:v>
                </c:pt>
                <c:pt idx="358">
                  <c:v>35.800000000000239</c:v>
                </c:pt>
                <c:pt idx="359">
                  <c:v>35.90000000000024</c:v>
                </c:pt>
                <c:pt idx="360">
                  <c:v>36.000000000000242</c:v>
                </c:pt>
                <c:pt idx="361">
                  <c:v>36.100000000000243</c:v>
                </c:pt>
                <c:pt idx="362">
                  <c:v>36.200000000000244</c:v>
                </c:pt>
                <c:pt idx="363">
                  <c:v>36.300000000000246</c:v>
                </c:pt>
                <c:pt idx="364">
                  <c:v>36.400000000000247</c:v>
                </c:pt>
                <c:pt idx="365">
                  <c:v>36.500000000000249</c:v>
                </c:pt>
                <c:pt idx="366">
                  <c:v>36.60000000000025</c:v>
                </c:pt>
                <c:pt idx="367">
                  <c:v>36.700000000000252</c:v>
                </c:pt>
                <c:pt idx="368">
                  <c:v>36.800000000000253</c:v>
                </c:pt>
                <c:pt idx="369">
                  <c:v>36.900000000000254</c:v>
                </c:pt>
                <c:pt idx="370">
                  <c:v>37.000000000000256</c:v>
                </c:pt>
                <c:pt idx="371">
                  <c:v>37.100000000000257</c:v>
                </c:pt>
                <c:pt idx="372">
                  <c:v>37.200000000000259</c:v>
                </c:pt>
                <c:pt idx="373">
                  <c:v>37.30000000000026</c:v>
                </c:pt>
                <c:pt idx="374">
                  <c:v>37.400000000000261</c:v>
                </c:pt>
                <c:pt idx="375">
                  <c:v>37.500000000000263</c:v>
                </c:pt>
                <c:pt idx="376">
                  <c:v>37.600000000000264</c:v>
                </c:pt>
                <c:pt idx="377">
                  <c:v>37.700000000000266</c:v>
                </c:pt>
                <c:pt idx="378">
                  <c:v>37.800000000000267</c:v>
                </c:pt>
                <c:pt idx="379">
                  <c:v>37.900000000000269</c:v>
                </c:pt>
                <c:pt idx="380">
                  <c:v>38.00000000000027</c:v>
                </c:pt>
                <c:pt idx="381">
                  <c:v>38.100000000000271</c:v>
                </c:pt>
                <c:pt idx="382">
                  <c:v>38.200000000000273</c:v>
                </c:pt>
                <c:pt idx="383">
                  <c:v>38.300000000000274</c:v>
                </c:pt>
                <c:pt idx="384">
                  <c:v>38.400000000000276</c:v>
                </c:pt>
                <c:pt idx="385">
                  <c:v>38.500000000000277</c:v>
                </c:pt>
                <c:pt idx="386">
                  <c:v>38.600000000000279</c:v>
                </c:pt>
                <c:pt idx="387">
                  <c:v>38.70000000000028</c:v>
                </c:pt>
                <c:pt idx="388">
                  <c:v>38.800000000000281</c:v>
                </c:pt>
                <c:pt idx="389">
                  <c:v>38.900000000000283</c:v>
                </c:pt>
                <c:pt idx="390">
                  <c:v>39.000000000000284</c:v>
                </c:pt>
                <c:pt idx="391">
                  <c:v>39.100000000000286</c:v>
                </c:pt>
                <c:pt idx="392">
                  <c:v>39.200000000000287</c:v>
                </c:pt>
                <c:pt idx="393">
                  <c:v>39.300000000000288</c:v>
                </c:pt>
                <c:pt idx="394">
                  <c:v>39.40000000000029</c:v>
                </c:pt>
                <c:pt idx="395">
                  <c:v>39.500000000000291</c:v>
                </c:pt>
                <c:pt idx="396">
                  <c:v>39.600000000000293</c:v>
                </c:pt>
                <c:pt idx="397">
                  <c:v>39.700000000000294</c:v>
                </c:pt>
                <c:pt idx="398">
                  <c:v>39.800000000000296</c:v>
                </c:pt>
                <c:pt idx="399">
                  <c:v>39.900000000000297</c:v>
                </c:pt>
                <c:pt idx="400">
                  <c:v>40.000000000000298</c:v>
                </c:pt>
                <c:pt idx="401">
                  <c:v>40.1000000000003</c:v>
                </c:pt>
                <c:pt idx="402">
                  <c:v>40.200000000000301</c:v>
                </c:pt>
                <c:pt idx="403">
                  <c:v>40.300000000000303</c:v>
                </c:pt>
                <c:pt idx="404">
                  <c:v>40.400000000000304</c:v>
                </c:pt>
                <c:pt idx="405">
                  <c:v>40.500000000000306</c:v>
                </c:pt>
                <c:pt idx="406">
                  <c:v>40.600000000000307</c:v>
                </c:pt>
                <c:pt idx="407">
                  <c:v>40.700000000000308</c:v>
                </c:pt>
                <c:pt idx="408">
                  <c:v>40.80000000000031</c:v>
                </c:pt>
                <c:pt idx="409">
                  <c:v>40.900000000000311</c:v>
                </c:pt>
                <c:pt idx="410">
                  <c:v>41.000000000000313</c:v>
                </c:pt>
                <c:pt idx="411">
                  <c:v>41.100000000000314</c:v>
                </c:pt>
                <c:pt idx="412">
                  <c:v>41.200000000000315</c:v>
                </c:pt>
                <c:pt idx="413">
                  <c:v>41.300000000000317</c:v>
                </c:pt>
                <c:pt idx="414">
                  <c:v>41.400000000000318</c:v>
                </c:pt>
                <c:pt idx="415">
                  <c:v>41.50000000000032</c:v>
                </c:pt>
                <c:pt idx="416">
                  <c:v>41.600000000000321</c:v>
                </c:pt>
                <c:pt idx="417">
                  <c:v>41.700000000000323</c:v>
                </c:pt>
                <c:pt idx="418">
                  <c:v>41.800000000000324</c:v>
                </c:pt>
                <c:pt idx="419">
                  <c:v>41.900000000000325</c:v>
                </c:pt>
                <c:pt idx="420">
                  <c:v>42.000000000000327</c:v>
                </c:pt>
                <c:pt idx="421">
                  <c:v>42.100000000000328</c:v>
                </c:pt>
                <c:pt idx="422">
                  <c:v>42.20000000000033</c:v>
                </c:pt>
                <c:pt idx="423">
                  <c:v>42.300000000000331</c:v>
                </c:pt>
                <c:pt idx="424">
                  <c:v>42.400000000000333</c:v>
                </c:pt>
                <c:pt idx="425">
                  <c:v>42.500000000000334</c:v>
                </c:pt>
                <c:pt idx="426">
                  <c:v>42.600000000000335</c:v>
                </c:pt>
                <c:pt idx="427">
                  <c:v>42.700000000000337</c:v>
                </c:pt>
                <c:pt idx="428">
                  <c:v>42.800000000000338</c:v>
                </c:pt>
                <c:pt idx="429">
                  <c:v>42.90000000000034</c:v>
                </c:pt>
                <c:pt idx="430">
                  <c:v>43.000000000000341</c:v>
                </c:pt>
                <c:pt idx="431">
                  <c:v>43.100000000000342</c:v>
                </c:pt>
                <c:pt idx="432">
                  <c:v>43.200000000000344</c:v>
                </c:pt>
                <c:pt idx="433">
                  <c:v>43.300000000000345</c:v>
                </c:pt>
                <c:pt idx="434">
                  <c:v>43.400000000000347</c:v>
                </c:pt>
                <c:pt idx="435">
                  <c:v>43.500000000000348</c:v>
                </c:pt>
                <c:pt idx="436">
                  <c:v>43.60000000000035</c:v>
                </c:pt>
                <c:pt idx="437">
                  <c:v>43.700000000000351</c:v>
                </c:pt>
                <c:pt idx="438">
                  <c:v>43.800000000000352</c:v>
                </c:pt>
                <c:pt idx="439">
                  <c:v>43.900000000000354</c:v>
                </c:pt>
                <c:pt idx="440">
                  <c:v>44.000000000000355</c:v>
                </c:pt>
                <c:pt idx="441">
                  <c:v>44.100000000000357</c:v>
                </c:pt>
                <c:pt idx="442">
                  <c:v>44.200000000000358</c:v>
                </c:pt>
                <c:pt idx="443">
                  <c:v>44.30000000000036</c:v>
                </c:pt>
                <c:pt idx="444">
                  <c:v>44.400000000000361</c:v>
                </c:pt>
                <c:pt idx="445">
                  <c:v>44.500000000000362</c:v>
                </c:pt>
                <c:pt idx="446">
                  <c:v>44.600000000000364</c:v>
                </c:pt>
                <c:pt idx="447">
                  <c:v>44.700000000000365</c:v>
                </c:pt>
                <c:pt idx="448">
                  <c:v>44.800000000000367</c:v>
                </c:pt>
                <c:pt idx="449">
                  <c:v>44.900000000000368</c:v>
                </c:pt>
                <c:pt idx="450">
                  <c:v>45.000000000000369</c:v>
                </c:pt>
                <c:pt idx="451">
                  <c:v>45.100000000000371</c:v>
                </c:pt>
                <c:pt idx="452">
                  <c:v>45.200000000000372</c:v>
                </c:pt>
                <c:pt idx="453">
                  <c:v>45.300000000000374</c:v>
                </c:pt>
                <c:pt idx="454">
                  <c:v>45.400000000000375</c:v>
                </c:pt>
                <c:pt idx="455">
                  <c:v>45.500000000000377</c:v>
                </c:pt>
                <c:pt idx="456">
                  <c:v>45.600000000000378</c:v>
                </c:pt>
                <c:pt idx="457">
                  <c:v>45.700000000000379</c:v>
                </c:pt>
                <c:pt idx="458">
                  <c:v>45.800000000000381</c:v>
                </c:pt>
                <c:pt idx="459">
                  <c:v>45.900000000000382</c:v>
                </c:pt>
                <c:pt idx="460">
                  <c:v>46.000000000000384</c:v>
                </c:pt>
                <c:pt idx="461">
                  <c:v>46.100000000000385</c:v>
                </c:pt>
                <c:pt idx="462">
                  <c:v>46.200000000000387</c:v>
                </c:pt>
                <c:pt idx="463">
                  <c:v>46.300000000000388</c:v>
                </c:pt>
                <c:pt idx="464">
                  <c:v>46.400000000000389</c:v>
                </c:pt>
                <c:pt idx="465">
                  <c:v>46.500000000000391</c:v>
                </c:pt>
                <c:pt idx="466">
                  <c:v>46.600000000000392</c:v>
                </c:pt>
                <c:pt idx="467">
                  <c:v>46.700000000000394</c:v>
                </c:pt>
                <c:pt idx="468">
                  <c:v>46.800000000000395</c:v>
                </c:pt>
                <c:pt idx="469">
                  <c:v>46.900000000000396</c:v>
                </c:pt>
                <c:pt idx="470">
                  <c:v>47.000000000000398</c:v>
                </c:pt>
                <c:pt idx="471">
                  <c:v>47.100000000000399</c:v>
                </c:pt>
                <c:pt idx="472">
                  <c:v>47.200000000000401</c:v>
                </c:pt>
                <c:pt idx="473">
                  <c:v>47.300000000000402</c:v>
                </c:pt>
                <c:pt idx="474">
                  <c:v>47.400000000000404</c:v>
                </c:pt>
                <c:pt idx="475">
                  <c:v>47.500000000000405</c:v>
                </c:pt>
                <c:pt idx="476">
                  <c:v>47.600000000000406</c:v>
                </c:pt>
                <c:pt idx="477">
                  <c:v>47.700000000000408</c:v>
                </c:pt>
                <c:pt idx="478">
                  <c:v>47.800000000000409</c:v>
                </c:pt>
                <c:pt idx="479">
                  <c:v>47.900000000000411</c:v>
                </c:pt>
                <c:pt idx="480">
                  <c:v>48.000000000000412</c:v>
                </c:pt>
                <c:pt idx="481">
                  <c:v>48.100000000000414</c:v>
                </c:pt>
                <c:pt idx="482">
                  <c:v>48.200000000000415</c:v>
                </c:pt>
                <c:pt idx="483">
                  <c:v>48.300000000000416</c:v>
                </c:pt>
                <c:pt idx="484">
                  <c:v>48.400000000000418</c:v>
                </c:pt>
                <c:pt idx="485">
                  <c:v>48.500000000000419</c:v>
                </c:pt>
                <c:pt idx="486">
                  <c:v>48.600000000000421</c:v>
                </c:pt>
                <c:pt idx="487">
                  <c:v>48.700000000000422</c:v>
                </c:pt>
                <c:pt idx="488">
                  <c:v>48.800000000000423</c:v>
                </c:pt>
                <c:pt idx="489">
                  <c:v>48.900000000000425</c:v>
                </c:pt>
                <c:pt idx="490">
                  <c:v>49.000000000000426</c:v>
                </c:pt>
                <c:pt idx="491">
                  <c:v>49.100000000000428</c:v>
                </c:pt>
                <c:pt idx="492">
                  <c:v>49.200000000000429</c:v>
                </c:pt>
                <c:pt idx="493">
                  <c:v>49.300000000000431</c:v>
                </c:pt>
                <c:pt idx="494">
                  <c:v>49.400000000000432</c:v>
                </c:pt>
                <c:pt idx="495">
                  <c:v>49.500000000000433</c:v>
                </c:pt>
                <c:pt idx="496">
                  <c:v>49.600000000000435</c:v>
                </c:pt>
                <c:pt idx="497">
                  <c:v>49.700000000000436</c:v>
                </c:pt>
                <c:pt idx="498">
                  <c:v>49.800000000000438</c:v>
                </c:pt>
                <c:pt idx="499">
                  <c:v>49.900000000000439</c:v>
                </c:pt>
                <c:pt idx="500">
                  <c:v>50.000000000000441</c:v>
                </c:pt>
                <c:pt idx="501">
                  <c:v>50.100000000000442</c:v>
                </c:pt>
                <c:pt idx="502">
                  <c:v>50.200000000000443</c:v>
                </c:pt>
                <c:pt idx="503">
                  <c:v>50.300000000000445</c:v>
                </c:pt>
                <c:pt idx="504">
                  <c:v>50.400000000000446</c:v>
                </c:pt>
                <c:pt idx="505">
                  <c:v>50.500000000000448</c:v>
                </c:pt>
                <c:pt idx="506">
                  <c:v>50.600000000000449</c:v>
                </c:pt>
                <c:pt idx="507">
                  <c:v>50.70000000000045</c:v>
                </c:pt>
                <c:pt idx="508">
                  <c:v>50.800000000000452</c:v>
                </c:pt>
                <c:pt idx="509">
                  <c:v>50.900000000000453</c:v>
                </c:pt>
                <c:pt idx="510">
                  <c:v>51.000000000000455</c:v>
                </c:pt>
                <c:pt idx="511">
                  <c:v>51.100000000000456</c:v>
                </c:pt>
                <c:pt idx="512">
                  <c:v>51.200000000000458</c:v>
                </c:pt>
                <c:pt idx="513">
                  <c:v>51.300000000000459</c:v>
                </c:pt>
                <c:pt idx="514">
                  <c:v>51.40000000000046</c:v>
                </c:pt>
                <c:pt idx="515">
                  <c:v>51.500000000000462</c:v>
                </c:pt>
                <c:pt idx="516">
                  <c:v>51.600000000000463</c:v>
                </c:pt>
                <c:pt idx="517">
                  <c:v>51.700000000000465</c:v>
                </c:pt>
                <c:pt idx="518">
                  <c:v>51.800000000000466</c:v>
                </c:pt>
                <c:pt idx="519">
                  <c:v>51.900000000000468</c:v>
                </c:pt>
                <c:pt idx="520">
                  <c:v>52.000000000000469</c:v>
                </c:pt>
                <c:pt idx="521">
                  <c:v>52.10000000000047</c:v>
                </c:pt>
                <c:pt idx="522">
                  <c:v>52.200000000000472</c:v>
                </c:pt>
                <c:pt idx="523">
                  <c:v>52.300000000000473</c:v>
                </c:pt>
                <c:pt idx="524">
                  <c:v>52.400000000000475</c:v>
                </c:pt>
                <c:pt idx="525">
                  <c:v>52.500000000000476</c:v>
                </c:pt>
                <c:pt idx="526">
                  <c:v>52.600000000000477</c:v>
                </c:pt>
                <c:pt idx="527">
                  <c:v>52.700000000000479</c:v>
                </c:pt>
                <c:pt idx="528">
                  <c:v>52.80000000000048</c:v>
                </c:pt>
                <c:pt idx="529">
                  <c:v>52.900000000000482</c:v>
                </c:pt>
                <c:pt idx="530">
                  <c:v>53.000000000000483</c:v>
                </c:pt>
                <c:pt idx="531">
                  <c:v>53.100000000000485</c:v>
                </c:pt>
                <c:pt idx="532">
                  <c:v>53.200000000000486</c:v>
                </c:pt>
                <c:pt idx="533">
                  <c:v>53.300000000000487</c:v>
                </c:pt>
                <c:pt idx="534">
                  <c:v>53.400000000000489</c:v>
                </c:pt>
                <c:pt idx="535">
                  <c:v>53.50000000000049</c:v>
                </c:pt>
                <c:pt idx="536">
                  <c:v>53.600000000000492</c:v>
                </c:pt>
                <c:pt idx="537">
                  <c:v>53.700000000000493</c:v>
                </c:pt>
                <c:pt idx="538">
                  <c:v>53.800000000000495</c:v>
                </c:pt>
                <c:pt idx="539">
                  <c:v>53.900000000000496</c:v>
                </c:pt>
                <c:pt idx="540">
                  <c:v>54.000000000000497</c:v>
                </c:pt>
                <c:pt idx="541">
                  <c:v>54.100000000000499</c:v>
                </c:pt>
                <c:pt idx="542">
                  <c:v>54.2000000000005</c:v>
                </c:pt>
                <c:pt idx="543">
                  <c:v>54.300000000000502</c:v>
                </c:pt>
                <c:pt idx="544">
                  <c:v>54.400000000000503</c:v>
                </c:pt>
                <c:pt idx="545">
                  <c:v>54.500000000000504</c:v>
                </c:pt>
                <c:pt idx="546">
                  <c:v>54.600000000000506</c:v>
                </c:pt>
                <c:pt idx="547">
                  <c:v>54.700000000000507</c:v>
                </c:pt>
                <c:pt idx="548">
                  <c:v>54.800000000000509</c:v>
                </c:pt>
                <c:pt idx="549">
                  <c:v>54.90000000000051</c:v>
                </c:pt>
                <c:pt idx="550">
                  <c:v>55.000000000000512</c:v>
                </c:pt>
                <c:pt idx="551">
                  <c:v>55.100000000000513</c:v>
                </c:pt>
                <c:pt idx="552">
                  <c:v>55.200000000000514</c:v>
                </c:pt>
                <c:pt idx="553">
                  <c:v>55.300000000000516</c:v>
                </c:pt>
                <c:pt idx="554">
                  <c:v>55.400000000000517</c:v>
                </c:pt>
                <c:pt idx="555">
                  <c:v>55.500000000000519</c:v>
                </c:pt>
                <c:pt idx="556">
                  <c:v>55.60000000000052</c:v>
                </c:pt>
                <c:pt idx="557">
                  <c:v>55.700000000000522</c:v>
                </c:pt>
                <c:pt idx="558">
                  <c:v>55.800000000000523</c:v>
                </c:pt>
                <c:pt idx="559">
                  <c:v>55.900000000000524</c:v>
                </c:pt>
                <c:pt idx="560">
                  <c:v>56.000000000000526</c:v>
                </c:pt>
                <c:pt idx="561">
                  <c:v>56.100000000000527</c:v>
                </c:pt>
                <c:pt idx="562">
                  <c:v>56.200000000000529</c:v>
                </c:pt>
                <c:pt idx="563">
                  <c:v>56.30000000000053</c:v>
                </c:pt>
                <c:pt idx="564">
                  <c:v>56.400000000000531</c:v>
                </c:pt>
                <c:pt idx="565">
                  <c:v>56.500000000000533</c:v>
                </c:pt>
                <c:pt idx="566">
                  <c:v>56.600000000000534</c:v>
                </c:pt>
                <c:pt idx="567">
                  <c:v>56.700000000000536</c:v>
                </c:pt>
                <c:pt idx="568">
                  <c:v>56.800000000000537</c:v>
                </c:pt>
                <c:pt idx="569">
                  <c:v>56.900000000000539</c:v>
                </c:pt>
                <c:pt idx="570">
                  <c:v>57.00000000000054</c:v>
                </c:pt>
                <c:pt idx="571">
                  <c:v>57.100000000000541</c:v>
                </c:pt>
                <c:pt idx="572">
                  <c:v>57.200000000000543</c:v>
                </c:pt>
                <c:pt idx="573">
                  <c:v>57.300000000000544</c:v>
                </c:pt>
                <c:pt idx="574">
                  <c:v>57.400000000000546</c:v>
                </c:pt>
                <c:pt idx="575">
                  <c:v>57.500000000000547</c:v>
                </c:pt>
                <c:pt idx="576">
                  <c:v>57.600000000000549</c:v>
                </c:pt>
                <c:pt idx="577">
                  <c:v>57.70000000000055</c:v>
                </c:pt>
                <c:pt idx="578">
                  <c:v>57.800000000000551</c:v>
                </c:pt>
                <c:pt idx="579">
                  <c:v>57.900000000000553</c:v>
                </c:pt>
                <c:pt idx="580">
                  <c:v>58.000000000000554</c:v>
                </c:pt>
                <c:pt idx="581">
                  <c:v>58.100000000000556</c:v>
                </c:pt>
                <c:pt idx="582">
                  <c:v>58.200000000000557</c:v>
                </c:pt>
                <c:pt idx="583">
                  <c:v>58.300000000000558</c:v>
                </c:pt>
                <c:pt idx="584">
                  <c:v>58.40000000000056</c:v>
                </c:pt>
                <c:pt idx="585">
                  <c:v>58.500000000000561</c:v>
                </c:pt>
                <c:pt idx="586">
                  <c:v>58.600000000000563</c:v>
                </c:pt>
                <c:pt idx="587">
                  <c:v>58.700000000000564</c:v>
                </c:pt>
                <c:pt idx="588">
                  <c:v>58.800000000000566</c:v>
                </c:pt>
                <c:pt idx="589">
                  <c:v>58.900000000000567</c:v>
                </c:pt>
                <c:pt idx="590">
                  <c:v>59.000000000000568</c:v>
                </c:pt>
                <c:pt idx="591">
                  <c:v>59.10000000000057</c:v>
                </c:pt>
                <c:pt idx="592">
                  <c:v>59.200000000000571</c:v>
                </c:pt>
                <c:pt idx="593">
                  <c:v>59.300000000000573</c:v>
                </c:pt>
                <c:pt idx="594">
                  <c:v>59.400000000000574</c:v>
                </c:pt>
                <c:pt idx="595">
                  <c:v>59.500000000000576</c:v>
                </c:pt>
                <c:pt idx="596">
                  <c:v>59.600000000000577</c:v>
                </c:pt>
                <c:pt idx="597">
                  <c:v>59.700000000000578</c:v>
                </c:pt>
                <c:pt idx="598">
                  <c:v>59.80000000000058</c:v>
                </c:pt>
                <c:pt idx="599">
                  <c:v>59.900000000000581</c:v>
                </c:pt>
                <c:pt idx="600">
                  <c:v>60.000000000000583</c:v>
                </c:pt>
              </c:numCache>
            </c:numRef>
          </c:xVal>
          <c:yVal>
            <c:numRef>
              <c:f>Sheet1!$H$2:$H$602</c:f>
              <c:numCache>
                <c:formatCode>General</c:formatCode>
                <c:ptCount val="601"/>
                <c:pt idx="0">
                  <c:v>1</c:v>
                </c:pt>
                <c:pt idx="1">
                  <c:v>1</c:v>
                </c:pt>
                <c:pt idx="2">
                  <c:v>0.99</c:v>
                </c:pt>
                <c:pt idx="3">
                  <c:v>0.97050000000000003</c:v>
                </c:pt>
                <c:pt idx="4">
                  <c:v>0.942075</c:v>
                </c:pt>
                <c:pt idx="5">
                  <c:v>0.90536625000000004</c:v>
                </c:pt>
                <c:pt idx="6">
                  <c:v>0.86107218750000003</c:v>
                </c:pt>
                <c:pt idx="7">
                  <c:v>0.80993916562500001</c:v>
                </c:pt>
                <c:pt idx="8">
                  <c:v>0.75275207296875002</c:v>
                </c:pt>
                <c:pt idx="9">
                  <c:v>0.69032494328906246</c:v>
                </c:pt>
                <c:pt idx="10">
                  <c:v>0.62349164936367185</c:v>
                </c:pt>
                <c:pt idx="11">
                  <c:v>0.55309677070166008</c:v>
                </c:pt>
                <c:pt idx="12">
                  <c:v>0.4799867194791122</c:v>
                </c:pt>
                <c:pt idx="13">
                  <c:v>0.40500120311067511</c:v>
                </c:pt>
                <c:pt idx="14">
                  <c:v>0.32896509536586876</c:v>
                </c:pt>
                <c:pt idx="15">
                  <c:v>0.25268078097719598</c:v>
                </c:pt>
                <c:pt idx="16">
                  <c:v>0.17692103135429815</c:v>
                </c:pt>
                <c:pt idx="17">
                  <c:v>0.10242246140277327</c:v>
                </c:pt>
                <c:pt idx="18">
                  <c:v>2.9879609635281634E-2</c:v>
                </c:pt>
                <c:pt idx="19">
                  <c:v>-4.0060324157863134E-2</c:v>
                </c:pt>
                <c:pt idx="20">
                  <c:v>-0.10680205735770348</c:v>
                </c:pt>
                <c:pt idx="21">
                  <c:v>-0.16980610065597318</c:v>
                </c:pt>
                <c:pt idx="22">
                  <c:v>-0.22859192121575236</c:v>
                </c:pt>
                <c:pt idx="23">
                  <c:v>-0.28274038974098287</c:v>
                </c:pt>
                <c:pt idx="24">
                  <c:v>-0.33189551562779429</c:v>
                </c:pt>
                <c:pt idx="25">
                  <c:v>-0.37576548132285531</c:v>
                </c:pt>
                <c:pt idx="26">
                  <c:v>-0.41412299357688537</c:v>
                </c:pt>
                <c:pt idx="27">
                  <c:v>-0.44680497540498537</c:v>
                </c:pt>
                <c:pt idx="28">
                  <c:v>-0.47371162820591151</c:v>
                </c:pt>
                <c:pt idx="29">
                  <c:v>-0.49480489861274146</c:v>
                </c:pt>
                <c:pt idx="30">
                  <c:v>-0.51010638921717077</c:v>
                </c:pt>
                <c:pt idx="31">
                  <c:v>-0.51969475630525119</c:v>
                </c:pt>
                <c:pt idx="32">
                  <c:v>-0.52370264114675591</c:v>
                </c:pt>
                <c:pt idx="33">
                  <c:v>-0.52231318418313288</c:v>
                </c:pt>
                <c:pt idx="34">
                  <c:v>-0.5157561736562235</c:v>
                </c:pt>
                <c:pt idx="35">
                  <c:v>-0.50430388181382824</c:v>
                </c:pt>
                <c:pt idx="36">
                  <c:v>-0.4882666428269905</c:v>
                </c:pt>
                <c:pt idx="37">
                  <c:v>-0.46798822697135634</c:v>
                </c:pt>
                <c:pt idx="38">
                  <c:v>-0.443841065480234</c:v>
                </c:pt>
                <c:pt idx="39">
                  <c:v>-0.41622137979395424</c:v>
                </c:pt>
                <c:pt idx="40">
                  <c:v>-0.38554426773718609</c:v>
                </c:pt>
                <c:pt idx="41">
                  <c:v>-0.35223879748531683</c:v>
                </c:pt>
                <c:pt idx="42">
                  <c:v>-0.31674315806866915</c:v>
                </c:pt>
                <c:pt idx="43">
                  <c:v>-0.27949991264800067</c:v>
                </c:pt>
                <c:pt idx="44">
                  <c:v>-0.24095139791767894</c:v>
                </c:pt>
                <c:pt idx="45">
                  <c:v>-0.20153530979739329</c:v>
                </c:pt>
                <c:pt idx="46">
                  <c:v>-0.16168051210394513</c:v>
                </c:pt>
                <c:pt idx="47">
                  <c:v>-0.12180310119719545</c:v>
                </c:pt>
                <c:pt idx="48">
                  <c:v>-8.2302755714743797E-2</c:v>
                </c:pt>
                <c:pt idx="49">
                  <c:v>-4.3559396494442779E-2</c:v>
                </c:pt>
                <c:pt idx="50">
                  <c:v>-5.9301776780093726E-3</c:v>
                </c:pt>
                <c:pt idx="51">
                  <c:v>3.0253174162546789E-2</c:v>
                </c:pt>
                <c:pt idx="52">
                  <c:v>6.4686660187855238E-2</c:v>
                </c:pt>
                <c:pt idx="53">
                  <c:v>9.7095940170272788E-2</c:v>
                </c:pt>
                <c:pt idx="54">
                  <c:v>0.12723788955169091</c:v>
                </c:pt>
                <c:pt idx="55">
                  <c:v>0.1549017820623354</c:v>
                </c:pt>
                <c:pt idx="56">
                  <c:v>0.17991010105193078</c:v>
                </c:pt>
                <c:pt idx="57">
                  <c:v>0.20211898627142302</c:v>
                </c:pt>
                <c:pt idx="58">
                  <c:v>0.22141832621942134</c:v>
                </c:pt>
                <c:pt idx="59">
                  <c:v>0.23773150930730552</c:v>
                </c:pt>
                <c:pt idx="60">
                  <c:v>0.2510148499786013</c:v>
                </c:pt>
                <c:pt idx="61">
                  <c:v>0.26125670852325922</c:v>
                </c:pt>
                <c:pt idx="62">
                  <c:v>0.26847632564089824</c:v>
                </c:pt>
                <c:pt idx="63">
                  <c:v>0.27272239481742272</c:v>
                </c:pt>
                <c:pt idx="64">
                  <c:v>0.27407139727871199</c:v>
                </c:pt>
                <c:pt idx="65">
                  <c:v>0.27262572566876253</c:v>
                </c:pt>
                <c:pt idx="66">
                  <c:v>0.26851162366652342</c:v>
                </c:pt>
                <c:pt idx="67">
                  <c:v>0.26187696950770867</c:v>
                </c:pt>
                <c:pt idx="68">
                  <c:v>0.25288893182016942</c:v>
                </c:pt>
                <c:pt idx="69">
                  <c:v>0.24173152632193004</c:v>
                </c:pt>
                <c:pt idx="70">
                  <c:v>0.22860310178040094</c:v>
                </c:pt>
                <c:pt idx="71">
                  <c:v>0.21371378320272899</c:v>
                </c:pt>
                <c:pt idx="72">
                  <c:v>0.19728289953613662</c:v>
                </c:pt>
                <c:pt idx="73">
                  <c:v>0.17953642222084659</c:v>
                </c:pt>
                <c:pt idx="74">
                  <c:v>0.16070443977595969</c:v>
                </c:pt>
                <c:pt idx="75">
                  <c:v>0.14101869223110866</c:v>
                </c:pt>
                <c:pt idx="76">
                  <c:v>0.1207101876657406</c:v>
                </c:pt>
                <c:pt idx="77">
                  <c:v>0.10000692140632986</c:v>
                </c:pt>
                <c:pt idx="78">
                  <c:v>7.9131716583232245E-2</c:v>
                </c:pt>
                <c:pt idx="79">
                  <c:v>5.830020278722621E-2</c:v>
                </c:pt>
                <c:pt idx="80">
                  <c:v>3.7718947515188159E-2</c:v>
                </c:pt>
                <c:pt idx="81">
                  <c:v>1.7583752978879746E-2</c:v>
                </c:pt>
                <c:pt idx="82">
                  <c:v>-1.9218713057651306E-3</c:v>
                </c:pt>
                <c:pt idx="83">
                  <c:v>-2.062805190596656E-2</c:v>
                </c:pt>
                <c:pt idx="84">
                  <c:v>-3.8379704763100264E-2</c:v>
                </c:pt>
                <c:pt idx="85">
                  <c:v>-5.5037494458317619E-2</c:v>
                </c:pt>
                <c:pt idx="86">
                  <c:v>-7.0478597621143099E-2</c:v>
                </c:pt>
                <c:pt idx="87">
                  <c:v>-8.4597270681244133E-2</c:v>
                </c:pt>
                <c:pt idx="88">
                  <c:v>-9.7305224112128691E-2</c:v>
                </c:pt>
                <c:pt idx="89">
                  <c:v>-0.10853180716465657</c:v>
                </c:pt>
                <c:pt idx="90">
                  <c:v>-0.11822400882343678</c:v>
                </c:pt>
                <c:pt idx="91">
                  <c:v>-0.1263462823276314</c:v>
                </c:pt>
                <c:pt idx="92">
                  <c:v>-0.13288020206838191</c:v>
                </c:pt>
                <c:pt idx="93">
                  <c:v>-0.13782396299881861</c:v>
                </c:pt>
                <c:pt idx="94">
                  <c:v>-0.14119173386204964</c:v>
                </c:pt>
                <c:pt idx="95">
                  <c:v>-0.14301287655213094</c:v>
                </c:pt>
                <c:pt idx="96">
                  <c:v>-0.14333104476908767</c:v>
                </c:pt>
                <c:pt idx="97">
                  <c:v>-0.14220317580967526</c:v>
                </c:pt>
                <c:pt idx="98">
                  <c:v>-0.13969838985054259</c:v>
                </c:pt>
                <c:pt idx="99">
                  <c:v>-0.1358968114312698</c:v>
                </c:pt>
                <c:pt idx="100">
                  <c:v>-0.13088832803445521</c:v>
                </c:pt>
                <c:pt idx="101">
                  <c:v>-0.12477130069316866</c:v>
                </c:pt>
                <c:pt idx="102">
                  <c:v>-0.11765124143860189</c:v>
                </c:pt>
                <c:pt idx="103">
                  <c:v>-0.10963947213983177</c:v>
                </c:pt>
                <c:pt idx="104">
                  <c:v>-0.10085177889161415</c:v>
                </c:pt>
                <c:pt idx="105">
                  <c:v>-9.1407075584409081E-2</c:v>
                </c:pt>
                <c:pt idx="106">
                  <c:v>-8.1426089653648129E-2</c:v>
                </c:pt>
                <c:pt idx="107">
                  <c:v>-7.1030082263581124E-2</c:v>
                </c:pt>
                <c:pt idx="108">
                  <c:v>-6.0339614346480996E-2</c:v>
                </c:pt>
                <c:pt idx="109">
                  <c:v>-4.9473369002600062E-2</c:v>
                </c:pt>
                <c:pt idx="110">
                  <c:v>-3.8547039782448361E-2</c:v>
                </c:pt>
                <c:pt idx="111">
                  <c:v>-2.7672293333278246E-2</c:v>
                </c:pt>
                <c:pt idx="112">
                  <c:v>-1.6955813808742153E-2</c:v>
                </c:pt>
                <c:pt idx="113">
                  <c:v>-6.4984353271000835E-3</c:v>
                </c:pt>
                <c:pt idx="114">
                  <c:v>3.6056323685473048E-3</c:v>
                </c:pt>
                <c:pt idx="115">
                  <c:v>1.3269481032683324E-2</c:v>
                </c:pt>
                <c:pt idx="116">
                  <c:v>2.241408093992707E-2</c:v>
                </c:pt>
                <c:pt idx="117">
                  <c:v>3.0968756041481797E-2</c:v>
                </c:pt>
                <c:pt idx="118">
                  <c:v>3.8871556578559514E-2</c:v>
                </c:pt>
                <c:pt idx="119">
                  <c:v>4.6069529528368527E-2</c:v>
                </c:pt>
                <c:pt idx="120">
                  <c:v>5.2518888264901496E-2</c:v>
                </c:pt>
                <c:pt idx="121">
                  <c:v>5.8185083769324131E-2</c:v>
                </c:pt>
                <c:pt idx="122">
                  <c:v>6.304278061587662E-2</c:v>
                </c:pt>
                <c:pt idx="123">
                  <c:v>6.7075741782408244E-2</c:v>
                </c:pt>
                <c:pt idx="124">
                  <c:v>7.0276627084454521E-2</c:v>
                </c:pt>
                <c:pt idx="125">
                  <c:v>7.2646710703574396E-2</c:v>
                </c:pt>
                <c:pt idx="126">
                  <c:v>7.4195523870893731E-2</c:v>
                </c:pt>
                <c:pt idx="127">
                  <c:v>7.494042927281136E-2</c:v>
                </c:pt>
                <c:pt idx="128">
                  <c:v>7.4906134165924163E-2</c:v>
                </c:pt>
                <c:pt idx="129">
                  <c:v>7.4124149521653221E-2</c:v>
                </c:pt>
                <c:pt idx="130">
                  <c:v>7.2632202767936582E-2</c:v>
                </c:pt>
                <c:pt idx="131">
                  <c:v>7.0473611856689239E-2</c:v>
                </c:pt>
                <c:pt idx="132">
                  <c:v>6.7696628463324901E-2</c:v>
                </c:pt>
                <c:pt idx="133">
                  <c:v>6.4353758121061894E-2</c:v>
                </c:pt>
                <c:pt idx="134">
                  <c:v>6.0501065011278783E-2</c:v>
                </c:pt>
                <c:pt idx="135">
                  <c:v>5.6197468975774205E-2</c:v>
                </c:pt>
                <c:pt idx="136">
                  <c:v>5.1504042091932073E-2</c:v>
                </c:pt>
                <c:pt idx="137">
                  <c:v>4.6483311862524301E-2</c:v>
                </c:pt>
                <c:pt idx="138">
                  <c:v>4.1198577723667598E-2</c:v>
                </c:pt>
                <c:pt idx="139">
                  <c:v>3.5713247173128487E-2</c:v>
                </c:pt>
                <c:pt idx="140">
                  <c:v>3.0090197372879657E-2</c:v>
                </c:pt>
                <c:pt idx="141">
                  <c:v>2.4391167590911981E-2</c:v>
                </c:pt>
                <c:pt idx="142">
                  <c:v>1.8676187324313892E-2</c:v>
                </c:pt>
                <c:pt idx="143">
                  <c:v>1.3003044395136588E-2</c:v>
                </c:pt>
                <c:pt idx="144">
                  <c:v>7.4267967391750114E-3</c:v>
                </c:pt>
                <c:pt idx="145">
                  <c:v>1.9993310220601471E-3</c:v>
                </c:pt>
                <c:pt idx="146">
                  <c:v>-3.2310293765907246E-3</c:v>
                </c:pt>
                <c:pt idx="147">
                  <c:v>-8.2198650655296544E-3</c:v>
                </c:pt>
                <c:pt idx="148">
                  <c:v>-1.2926948676255729E-2</c:v>
                </c:pt>
                <c:pt idx="149">
                  <c:v>-1.7316479455790203E-2</c:v>
                </c:pt>
                <c:pt idx="150">
                  <c:v>-2.1357264209585398E-2</c:v>
                </c:pt>
                <c:pt idx="151">
                  <c:v>-2.502284493113293E-2</c:v>
                </c:pt>
                <c:pt idx="152">
                  <c:v>-2.8291573974507232E-2</c:v>
                </c:pt>
                <c:pt idx="153">
                  <c:v>-3.114663811640149E-2</c:v>
                </c:pt>
                <c:pt idx="154">
                  <c:v>-3.3576033311455963E-2</c:v>
                </c:pt>
                <c:pt idx="155">
                  <c:v>-3.5572492365593698E-2</c:v>
                </c:pt>
                <c:pt idx="156">
                  <c:v>-3.7133368133909987E-2</c:v>
                </c:pt>
                <c:pt idx="157">
                  <c:v>-3.8260475190154519E-2</c:v>
                </c:pt>
                <c:pt idx="158">
                  <c:v>-3.8959893212247729E-2</c:v>
                </c:pt>
                <c:pt idx="159">
                  <c:v>-3.924173558133473E-2</c:v>
                </c:pt>
                <c:pt idx="160">
                  <c:v>-3.9119886899844906E-2</c:v>
                </c:pt>
                <c:pt idx="161">
                  <c:v>-3.8611713296616224E-2</c:v>
                </c:pt>
                <c:pt idx="162">
                  <c:v>-3.7737749504550527E-2</c:v>
                </c:pt>
                <c:pt idx="163">
                  <c:v>-3.6521366769121953E-2</c:v>
                </c:pt>
                <c:pt idx="164">
                  <c:v>-3.49884256754193E-2</c:v>
                </c:pt>
                <c:pt idx="165">
                  <c:v>-3.316691796871056E-2</c:v>
                </c:pt>
                <c:pt idx="166">
                  <c:v>-3.1086601390583068E-2</c:v>
                </c:pt>
                <c:pt idx="167">
                  <c:v>-2.8778631461674843E-2</c:v>
                </c:pt>
                <c:pt idx="168">
                  <c:v>-2.6275194015306199E-2</c:v>
                </c:pt>
                <c:pt idx="169">
                  <c:v>-2.360914212663924E-2</c:v>
                </c:pt>
                <c:pt idx="170">
                  <c:v>-2.0813640892252565E-2</c:v>
                </c:pt>
                <c:pt idx="171">
                  <c:v>-1.7921823298318831E-2</c:v>
                </c:pt>
                <c:pt idx="172">
                  <c:v>-1.4966460175159259E-2</c:v>
                </c:pt>
                <c:pt idx="173">
                  <c:v>-1.1979646975174478E-2</c:v>
                </c:pt>
                <c:pt idx="174">
                  <c:v>-8.9925098334373427E-3</c:v>
                </c:pt>
                <c:pt idx="175">
                  <c:v>-6.0349330790353192E-3</c:v>
                </c:pt>
                <c:pt idx="176">
                  <c:v>-3.1353100640190241E-3</c:v>
                </c:pt>
                <c:pt idx="177">
                  <c:v>-3.2031886896319046E-4</c:v>
                </c:pt>
                <c:pt idx="178">
                  <c:v>2.3852758669800416E-3</c:v>
                </c:pt>
                <c:pt idx="179">
                  <c:v>4.9587940548157438E-3</c:v>
                </c:pt>
                <c:pt idx="180">
                  <c:v>7.3797835745898609E-3</c:v>
                </c:pt>
                <c:pt idx="181">
                  <c:v>9.6301356778271154E-3</c:v>
                </c:pt>
                <c:pt idx="182">
                  <c:v>1.1694172340156607E-2</c:v>
                </c:pt>
                <c:pt idx="183">
                  <c:v>1.3558705812591353E-2</c:v>
                </c:pt>
                <c:pt idx="184">
                  <c:v>1.5213070888002795E-2</c:v>
                </c:pt>
                <c:pt idx="185">
                  <c:v>1.6649130651517751E-2</c:v>
                </c:pt>
                <c:pt idx="186">
                  <c:v>1.7861256717976934E-2</c:v>
                </c:pt>
                <c:pt idx="187">
                  <c:v>1.8846285174597979E-2</c:v>
                </c:pt>
                <c:pt idx="188">
                  <c:v>1.9603449641208203E-2</c:v>
                </c:pt>
                <c:pt idx="189">
                  <c:v>2.0134293032741935E-2</c:v>
                </c:pt>
                <c:pt idx="190">
                  <c:v>2.0442559758286898E-2</c:v>
                </c:pt>
                <c:pt idx="191">
                  <c:v>2.0534070217227193E-2</c:v>
                </c:pt>
                <c:pt idx="192">
                  <c:v>2.0416579555637606E-2</c:v>
                </c:pt>
                <c:pt idx="193">
                  <c:v>2.0099622724955225E-2</c:v>
                </c:pt>
                <c:pt idx="194">
                  <c:v>1.9594347940250587E-2</c:v>
                </c:pt>
                <c:pt idx="195">
                  <c:v>1.8913340667531628E-2</c:v>
                </c:pt>
                <c:pt idx="196">
                  <c:v>1.8070440279046113E-2</c:v>
                </c:pt>
                <c:pt idx="197">
                  <c:v>1.7080551503309557E-2</c:v>
                </c:pt>
                <c:pt idx="198">
                  <c:v>1.5959452763569366E-2</c:v>
                </c:pt>
                <c:pt idx="199">
                  <c:v>1.4723603445783091E-2</c:v>
                </c:pt>
                <c:pt idx="200">
                  <c:v>1.3389952066250436E-2</c:v>
                </c:pt>
                <c:pt idx="201">
                  <c:v>1.1975747221236583E-2</c:v>
                </c:pt>
                <c:pt idx="202">
                  <c:v>1.0498353097810918E-2</c:v>
                </c:pt>
                <c:pt idx="203">
                  <c:v>8.9750712083441694E-3</c:v>
                </c:pt>
                <c:pt idx="204">
                  <c:v>7.4229698823726495E-3</c:v>
                </c:pt>
                <c:pt idx="205">
                  <c:v>5.8587229106162641E-3</c:v>
                </c:pt>
                <c:pt idx="206">
                  <c:v>4.2984585886239714E-3</c:v>
                </c:pt>
                <c:pt idx="207">
                  <c:v>2.757620253625131E-3</c:v>
                </c:pt>
                <c:pt idx="208">
                  <c:v>1.2508392494899928E-3</c:v>
                </c:pt>
                <c:pt idx="209">
                  <c:v>-2.0817890697463976E-4</c:v>
                </c:pt>
                <c:pt idx="210">
                  <c:v>-1.6067545481109407E-3</c:v>
                </c:pt>
                <c:pt idx="211">
                  <c:v>-2.9333196181206798E-3</c:v>
                </c:pt>
                <c:pt idx="212">
                  <c:v>-4.1774888891488232E-3</c:v>
                </c:pt>
                <c:pt idx="213">
                  <c:v>-5.330116500444352E-3</c:v>
                </c:pt>
                <c:pt idx="214">
                  <c:v>-6.3833378422836163E-3</c:v>
                </c:pt>
                <c:pt idx="215">
                  <c:v>-7.3305969520264741E-3</c:v>
                </c:pt>
                <c:pt idx="216">
                  <c:v>-8.1666597278593524E-3</c:v>
                </c:pt>
                <c:pt idx="217">
                  <c:v>-8.887613395380323E-3</c:v>
                </c:pt>
                <c:pt idx="218">
                  <c:v>-9.4908527822466504E-3</c:v>
                </c:pt>
                <c:pt idx="219">
                  <c:v>-9.9750540658158585E-3</c:v>
                </c:pt>
                <c:pt idx="220">
                  <c:v>-1.034013675738414E-2</c:v>
                </c:pt>
                <c:pt idx="221">
                  <c:v>-1.0587214773715848E-2</c:v>
                </c:pt>
                <c:pt idx="222">
                  <c:v>-1.0718537521657129E-2</c:v>
                </c:pt>
                <c:pt idx="223">
                  <c:v>-1.0737421984464188E-2</c:v>
                </c:pt>
                <c:pt idx="224">
                  <c:v>-1.0648176848914323E-2</c:v>
                </c:pt>
                <c:pt idx="225">
                  <c:v>-1.0456019750297309E-2</c:v>
                </c:pt>
                <c:pt idx="226">
                  <c:v>-1.0166988738122003E-2</c:v>
                </c:pt>
                <c:pt idx="227">
                  <c:v>-9.787849079052488E-3</c:v>
                </c:pt>
                <c:pt idx="228">
                  <c:v>-9.32599651555523E-3</c:v>
                </c:pt>
                <c:pt idx="229">
                  <c:v>-8.78935808944231E-3</c:v>
                </c:pt>
                <c:pt idx="230">
                  <c:v>-8.1862916194794834E-3</c:v>
                </c:pt>
                <c:pt idx="231">
                  <c:v>-7.5254848921203748E-3</c:v>
                </c:pt>
                <c:pt idx="232">
                  <c:v>-6.8158555849344273E-3</c:v>
                </c:pt>
                <c:pt idx="233">
                  <c:v>-6.0664528941865737E-3</c:v>
                </c:pt>
                <c:pt idx="234">
                  <c:v>-5.2863617821267677E-3</c:v>
                </c:pt>
                <c:pt idx="235">
                  <c:v>-4.4846106967280867E-3</c:v>
                </c:pt>
                <c:pt idx="236">
                  <c:v>-3.6700835477780722E-3</c:v>
                </c:pt>
                <c:pt idx="237">
                  <c:v>-2.8514366493082774E-3</c:v>
                </c:pt>
                <c:pt idx="238">
                  <c:v>-2.0370212602841917E-3</c:v>
                </c:pt>
                <c:pt idx="239">
                  <c:v>-1.2348122742182276E-3</c:v>
                </c:pt>
                <c:pt idx="240">
                  <c:v>-4.5234352485271989E-4</c:v>
                </c:pt>
                <c:pt idx="241">
                  <c:v>3.0334990978669483E-4</c:v>
                </c:pt>
                <c:pt idx="242">
                  <c:v>1.0257821079426659E-3</c:v>
                </c:pt>
                <c:pt idx="243">
                  <c:v>1.7090591970929715E-3</c:v>
                </c:pt>
                <c:pt idx="244">
                  <c:v>2.3479146107063349E-3</c:v>
                </c:pt>
                <c:pt idx="245">
                  <c:v>2.9377366616681008E-3</c:v>
                </c:pt>
                <c:pt idx="246">
                  <c:v>3.4745884639747148E-3</c:v>
                </c:pt>
                <c:pt idx="247">
                  <c:v>3.9552203095493173E-3</c:v>
                </c:pt>
                <c:pt idx="248">
                  <c:v>4.3770746782054422E-3</c:v>
                </c:pt>
                <c:pt idx="249">
                  <c:v>4.7382841253332678E-3</c:v>
                </c:pt>
                <c:pt idx="250">
                  <c:v>5.0376623533226481E-3</c:v>
                </c:pt>
                <c:pt idx="251">
                  <c:v>5.2746888286592268E-3</c:v>
                </c:pt>
                <c:pt idx="252">
                  <c:v>5.4494873566957496E-3</c:v>
                </c:pt>
                <c:pt idx="253">
                  <c:v>5.5627990700438537E-3</c:v>
                </c:pt>
                <c:pt idx="254">
                  <c:v>5.6159503241575955E-3</c:v>
                </c:pt>
                <c:pt idx="255">
                  <c:v>5.6108160248652117E-3</c:v>
                </c:pt>
                <c:pt idx="256">
                  <c:v>5.5497789372958711E-3</c:v>
                </c:pt>
                <c:pt idx="257">
                  <c:v>5.4356855438563454E-3</c:v>
                </c:pt>
                <c:pt idx="258">
                  <c:v>5.2717990307158376E-3</c:v>
                </c:pt>
                <c:pt idx="259">
                  <c:v>5.0617499877937911E-3</c:v>
                </c:pt>
                <c:pt idx="260">
                  <c:v>4.8094854067106891E-3</c:v>
                </c:pt>
                <c:pt idx="261">
                  <c:v>4.519216554803804E-3</c:v>
                </c:pt>
                <c:pt idx="262">
                  <c:v>4.1953662914251564E-3</c:v>
                </c:pt>
                <c:pt idx="263">
                  <c:v>3.8425163756674032E-3</c:v>
                </c:pt>
                <c:pt idx="264">
                  <c:v>3.4653552927832862E-3</c:v>
                </c:pt>
                <c:pt idx="265">
                  <c:v>3.0686271002867008E-3</c:v>
                </c:pt>
                <c:pt idx="266">
                  <c:v>2.657081764487112E-3</c:v>
                </c:pt>
                <c:pt idx="267">
                  <c:v>2.2354274244746355E-3</c:v>
                </c:pt>
                <c:pt idx="268">
                  <c:v>1.8082849838179115E-3</c:v>
                </c:pt>
                <c:pt idx="269">
                  <c:v>1.3801453909492774E-3</c:v>
                </c:pt>
                <c:pt idx="270">
                  <c:v>9.5532992788589604E-4</c:v>
                </c:pt>
                <c:pt idx="271">
                  <c:v>5.3795378406619086E-4</c:v>
                </c:pt>
                <c:pt idx="272">
                  <c:v>1.3189314815861196E-4</c:v>
                </c:pt>
                <c:pt idx="273">
                  <c:v>-2.5924399379424995E-4</c:v>
                </c:pt>
                <c:pt idx="274">
                  <c:v>-6.3214321013105486E-4</c:v>
                </c:pt>
                <c:pt idx="275">
                  <c:v>-9.8380502571307699E-4</c:v>
                </c:pt>
                <c:pt idx="276">
                  <c:v>-1.3115623184146875E-3</c:v>
                </c:pt>
                <c:pt idx="277">
                  <c:v>-1.6130936962240868E-3</c:v>
                </c:pt>
                <c:pt idx="278">
                  <c:v>-1.8864328819588692E-3</c:v>
                </c:pt>
                <c:pt idx="279">
                  <c:v>-2.1299741714446716E-3</c:v>
                </c:pt>
                <c:pt idx="280">
                  <c:v>-2.3424740676365953E-3</c:v>
                </c:pt>
                <c:pt idx="281">
                  <c:v>-2.5230492273044759E-3</c:v>
                </c:pt>
                <c:pt idx="282">
                  <c:v>-2.6711708883125967E-3</c:v>
                </c:pt>
                <c:pt idx="283">
                  <c:v>-2.7866559739972668E-3</c:v>
                </c:pt>
                <c:pt idx="284">
                  <c:v>-2.8696550965145772E-3</c:v>
                </c:pt>
                <c:pt idx="285">
                  <c:v>-2.9206377031660495E-3</c:v>
                </c:pt>
                <c:pt idx="286">
                  <c:v>-2.9403746285198025E-3</c:v>
                </c:pt>
                <c:pt idx="287">
                  <c:v>-2.9299183305742074E-3</c:v>
                </c:pt>
                <c:pt idx="288">
                  <c:v>-2.8905811012406939E-3</c:v>
                </c:pt>
                <c:pt idx="289">
                  <c:v>-2.823911550068114E-3</c:v>
                </c:pt>
                <c:pt idx="290">
                  <c:v>-2.7316696654417563E-3</c:v>
                </c:pt>
                <c:pt idx="291">
                  <c:v>-2.6158007595460352E-3</c:v>
                </c:pt>
                <c:pt idx="292">
                  <c:v>-2.4784086022906827E-3</c:v>
                </c:pt>
                <c:pt idx="293">
                  <c:v>-2.3217280453026374E-3</c:v>
                </c:pt>
                <c:pt idx="294">
                  <c:v>-2.1480974301410875E-3</c:v>
                </c:pt>
                <c:pt idx="295">
                  <c:v>-1.9599310652845888E-3</c:v>
                </c:pt>
                <c:pt idx="296">
                  <c:v>-1.7596920443695039E-3</c:v>
                </c:pt>
                <c:pt idx="297">
                  <c:v>-1.5498656638473275E-3</c:v>
                </c:pt>
                <c:pt idx="298">
                  <c:v>-1.3329336819075648E-3</c:v>
                </c:pt>
                <c:pt idx="299">
                  <c:v>-1.111349642426317E-3</c:v>
                </c:pt>
                <c:pt idx="300">
                  <c:v>-8.8751546810005597E-4</c:v>
                </c:pt>
                <c:pt idx="301">
                  <c:v>-6.6375950606584481E-4</c:v>
                </c:pt>
                <c:pt idx="302">
                  <c:v>-4.4231618745234368E-4</c:v>
                </c:pt>
                <c:pt idx="303">
                  <c:v>-2.2530743970885914E-4</c:v>
                </c:pt>
                <c:pt idx="304">
                  <c:v>-1.4725967478025392E-5</c:v>
                </c:pt>
                <c:pt idx="305">
                  <c:v>1.8757950553835526E-4</c:v>
                </c:pt>
                <c:pt idx="306">
                  <c:v>3.7991696457869713E-4</c:v>
                </c:pt>
                <c:pt idx="307">
                  <c:v>5.6076175561163837E-4</c:v>
                </c:pt>
                <c:pt idx="308">
                  <c:v>7.287651374471456E-4</c:v>
                </c:pt>
                <c:pt idx="309">
                  <c:v>8.8276073263476103E-4</c:v>
                </c:pt>
                <c:pt idx="310">
                  <c:v>1.0217688966885242E-3</c:v>
                </c:pt>
                <c:pt idx="311">
                  <c:v>1.1449990452132516E-3</c:v>
                </c:pt>
                <c:pt idx="312">
                  <c:v>1.2518499973448575E-3</c:v>
                </c:pt>
                <c:pt idx="313">
                  <c:v>1.3419084114177505E-3</c:v>
                </c:pt>
                <c:pt idx="314">
                  <c:v>1.4149454048135502E-3</c:v>
                </c:pt>
                <c:pt idx="315">
                  <c:v>1.4709114644253826E-3</c:v>
                </c:pt>
                <c:pt idx="316">
                  <c:v>1.5099297670084877E-3</c:v>
                </c:pt>
                <c:pt idx="317">
                  <c:v>1.5322880398181838E-3</c:v>
                </c:pt>
                <c:pt idx="318">
                  <c:v>1.5384291013173102E-3</c:v>
                </c:pt>
                <c:pt idx="319">
                  <c:v>1.5289402293432984E-3</c:v>
                </c:pt>
                <c:pt idx="320">
                  <c:v>1.5045415099548141E-3</c:v>
                </c:pt>
                <c:pt idx="321">
                  <c:v>1.4660733242423212E-3</c:v>
                </c:pt>
                <c:pt idx="322">
                  <c:v>1.4144831327159047E-3</c:v>
                </c:pt>
                <c:pt idx="323">
                  <c:v>1.3508117175233857E-3</c:v>
                </c:pt>
                <c:pt idx="324">
                  <c:v>1.2761790417633336E-3</c:v>
                </c:pt>
                <c:pt idx="325">
                  <c:v>1.1917698826160502E-3</c:v>
                </c:pt>
                <c:pt idx="326">
                  <c:v>1.0988193910084977E-3</c:v>
                </c:pt>
                <c:pt idx="327">
                  <c:v>9.9859872515516233E-4</c:v>
                </c:pt>
                <c:pt idx="328">
                  <c:v>8.924008986844088E-4</c:v>
                </c:pt>
                <c:pt idx="329">
                  <c:v>7.8152697628564125E-4</c:v>
                </c:pt>
                <c:pt idx="330">
                  <c:v>6.6727274101996805E-4</c:v>
                </c:pt>
                <c:pt idx="331">
                  <c:v>5.5091594775472205E-4</c:v>
                </c:pt>
                <c:pt idx="332">
                  <c:v>4.3370426674253868E-4</c:v>
                </c:pt>
                <c:pt idx="333">
                  <c:v>3.1684401030341729E-4</c:v>
                </c:pt>
                <c:pt idx="334">
                  <c:v>2.0148972401882656E-4</c:v>
                </c:pt>
                <c:pt idx="335">
                  <c:v>8.8734711945431192E-5</c:v>
                </c:pt>
                <c:pt idx="336">
                  <c:v>-2.0397446764482669E-5</c:v>
                </c:pt>
                <c:pt idx="337">
                  <c:v>-1.2496034465835516E-4</c:v>
                </c:pt>
                <c:pt idx="338">
                  <c:v>-2.2409112318988916E-4</c:v>
                </c:pt>
                <c:pt idx="339">
                  <c:v>-3.1701575934826295E-4</c:v>
                </c:pt>
                <c:pt idx="340">
                  <c:v>-4.0305325246681916E-4</c:v>
                </c:pt>
                <c:pt idx="341">
                  <c:v>-4.816187133359649E-4</c:v>
                </c:pt>
                <c:pt idx="342">
                  <c:v>-5.5222536863698513E-4</c:v>
                </c:pt>
                <c:pt idx="343">
                  <c:v>-6.1448550403959469E-4</c:v>
                </c:pt>
                <c:pt idx="344">
                  <c:v>-6.681103789857039E-4</c:v>
                </c:pt>
                <c:pt idx="345">
                  <c:v>-7.1290915514411182E-4</c:v>
                </c:pt>
                <c:pt idx="346">
                  <c:v>-7.4878688870474227E-4</c:v>
                </c:pt>
                <c:pt idx="347">
                  <c:v>-7.7574164403590006E-4</c:v>
                </c:pt>
                <c:pt idx="348">
                  <c:v>-7.9386079271345257E-4</c:v>
                </c:pt>
                <c:pt idx="349">
                  <c:v>-8.0331656751676838E-4</c:v>
                </c:pt>
                <c:pt idx="350">
                  <c:v>-8.0436094565278389E-4</c:v>
                </c:pt>
                <c:pt idx="351">
                  <c:v>-7.9731993920683102E-4</c:v>
                </c:pt>
                <c:pt idx="352">
                  <c:v>-7.8258737362664791E-4</c:v>
                </c:pt>
                <c:pt idx="353">
                  <c:v>-7.6061823693340564E-4</c:v>
                </c:pt>
                <c:pt idx="354">
                  <c:v>-7.3192168333855898E-4</c:v>
                </c:pt>
                <c:pt idx="355">
                  <c:v>-6.970537750541206E-4</c:v>
                </c:pt>
                <c:pt idx="356">
                  <c:v>-6.5661004535051855E-4</c:v>
                </c:pt>
                <c:pt idx="357">
                  <c:v>-6.1121796438155535E-4</c:v>
                </c:pt>
                <c:pt idx="358">
                  <c:v>-5.6152938700753524E-4</c:v>
                </c:pt>
                <c:pt idx="359">
                  <c:v>-5.0821305885840056E-4</c:v>
                </c:pt>
                <c:pt idx="360">
                  <c:v>-4.5194725324664725E-4</c:v>
                </c:pt>
                <c:pt idx="361">
                  <c:v>-3.9341260732689759E-4</c:v>
                </c:pt>
                <c:pt idx="362">
                  <c:v>-3.3328522117066892E-4</c:v>
                </c:pt>
                <c:pt idx="363">
                  <c:v>-2.7223007824898275E-4</c:v>
                </c:pt>
                <c:pt idx="364">
                  <c:v>-2.1089484026167417E-4</c:v>
                </c:pt>
                <c:pt idx="365">
                  <c:v>-1.499040633912412E-4</c:v>
                </c:pt>
                <c:pt idx="366">
                  <c:v>-8.9853876961713136E-5</c:v>
                </c:pt>
                <c:pt idx="367">
                  <c:v>-3.1307159219749063E-5</c:v>
                </c:pt>
                <c:pt idx="368">
                  <c:v>2.5210761404733937E-5</c:v>
                </c:pt>
                <c:pt idx="369">
                  <c:v>7.9215857590190275E-5</c:v>
                </c:pt>
                <c:pt idx="370">
                  <c:v>1.3026859135232646E-4</c:v>
                </c:pt>
                <c:pt idx="371">
                  <c:v>1.7797652985045392E-4</c:v>
                </c:pt>
                <c:pt idx="372">
                  <c:v>2.2199638551015176E-4</c:v>
                </c:pt>
                <c:pt idx="373">
                  <c:v>2.6203548308836015E-4</c:v>
                </c:pt>
                <c:pt idx="374">
                  <c:v>2.978526619325566E-4</c:v>
                </c:pt>
                <c:pt idx="375">
                  <c:v>3.2925862700365963E-4</c:v>
                </c:pt>
                <c:pt idx="376">
                  <c:v>3.5611576720188194E-4</c:v>
                </c:pt>
                <c:pt idx="377">
                  <c:v>3.7833746412015655E-4</c:v>
                </c:pt>
                <c:pt idx="378">
                  <c:v>3.9588691852049862E-4</c:v>
                </c:pt>
                <c:pt idx="379">
                  <c:v>4.0877552555962203E-4</c:v>
                </c:pt>
                <c:pt idx="380">
                  <c:v>4.1706083306158426E-4</c:v>
                </c:pt>
                <c:pt idx="381">
                  <c:v>4.2084411993285214E-4</c:v>
                </c:pt>
                <c:pt idx="382">
                  <c:v>4.2026763412994082E-4</c:v>
                </c:pt>
                <c:pt idx="383">
                  <c:v>4.1551153141784655E-4</c:v>
                </c:pt>
                <c:pt idx="384">
                  <c:v>4.0679055750005754E-4</c:v>
                </c:pt>
                <c:pt idx="385">
                  <c:v>3.9435051696397956E-4</c:v>
                </c:pt>
                <c:pt idx="386">
                  <c:v>3.784645728797049E-4</c:v>
                </c:pt>
                <c:pt idx="387">
                  <c:v>3.5942942083000418E-4</c:v>
                </c:pt>
                <c:pt idx="388">
                  <c:v>3.375613806539914E-4</c:v>
                </c:pt>
                <c:pt idx="389">
                  <c:v>3.1319244827847923E-4</c:v>
                </c:pt>
                <c:pt idx="390">
                  <c:v>2.8666634871520275E-4</c:v>
                </c:pt>
                <c:pt idx="391">
                  <c:v>2.5833462964730531E-4</c:v>
                </c:pt>
                <c:pt idx="392">
                  <c:v>2.2855283304565072E-4</c:v>
                </c:pt>
                <c:pt idx="393">
                  <c:v>1.9767677997760581E-4</c:v>
                </c:pt>
                <c:pt idx="394">
                  <c:v>1.6605900123250664E-4</c:v>
                </c:pt>
                <c:pt idx="395">
                  <c:v>1.3404534362488637E-4</c:v>
                </c:pt>
                <c:pt idx="396">
                  <c:v>1.0197177888532203E-4</c:v>
                </c:pt>
                <c:pt idx="397">
                  <c:v>7.0161438946487049E-5</c:v>
                </c:pt>
                <c:pt idx="398">
                  <c:v>3.8921898215740598E-5</c:v>
                </c:pt>
                <c:pt idx="399">
                  <c:v>8.542720132066599E-6</c:v>
                </c:pt>
                <c:pt idx="400">
                  <c:v>-2.0706718029581106E-5</c:v>
                </c:pt>
                <c:pt idx="401">
                  <c:v>-4.8579111484467095E-5</c:v>
                </c:pt>
                <c:pt idx="402">
                  <c:v>-7.485081808631297E-5</c:v>
                </c:pt>
                <c:pt idx="403">
                  <c:v>-9.9323148243221881E-5</c:v>
                </c:pt>
                <c:pt idx="404">
                  <c:v>-1.2182335371142223E-4</c:v>
                </c:pt>
                <c:pt idx="405">
                  <c:v>-1.4220531742378033E-4</c:v>
                </c:pt>
                <c:pt idx="406">
                  <c:v>-1.603499494134063E-4</c:v>
                </c:pt>
                <c:pt idx="407">
                  <c:v>-1.7616529662931317E-4</c:v>
                </c:pt>
                <c:pt idx="408">
                  <c:v>-1.8958637699029065E-4</c:v>
                </c:pt>
                <c:pt idx="409">
                  <c:v>-2.0057475036692611E-4</c:v>
                </c:pt>
                <c:pt idx="410">
                  <c:v>-2.0911784130482689E-4</c:v>
                </c:pt>
                <c:pt idx="411">
                  <c:v>-2.1522803019216336E-4</c:v>
                </c:pt>
                <c:pt idx="412">
                  <c:v>-2.1894153122208474E-4</c:v>
                </c:pt>
                <c:pt idx="413">
                  <c:v>-2.2031707689858842E-4</c:v>
                </c:pt>
                <c:pt idx="414">
                  <c:v>-2.1943442997904606E-4</c:v>
                </c:pt>
                <c:pt idx="415">
                  <c:v>-2.1639274463649495E-4</c:v>
                </c:pt>
                <c:pt idx="416">
                  <c:v>-2.1130879926128092E-4</c:v>
                </c:pt>
                <c:pt idx="417">
                  <c:v>-2.0431512370846263E-4</c:v>
                </c:pt>
                <c:pt idx="418">
                  <c:v>-1.9555804394067247E-4</c:v>
                </c:pt>
                <c:pt idx="419">
                  <c:v>-1.8519566692418719E-4</c:v>
                </c:pt>
                <c:pt idx="420">
                  <c:v>-1.7339582831911945E-4</c:v>
                </c:pt>
                <c:pt idx="421">
                  <c:v>-1.6033402497506321E-4</c:v>
                </c:pt>
                <c:pt idx="422">
                  <c:v>-1.4619135351501861E-4</c:v>
                </c:pt>
                <c:pt idx="423">
                  <c:v>-1.311524753782256E-4</c:v>
                </c:pt>
                <c:pt idx="424">
                  <c:v>-1.1540362761312206E-4</c:v>
                </c:pt>
                <c:pt idx="425">
                  <c:v>-9.9130697482491435E-5</c:v>
                </c:pt>
                <c:pt idx="426">
                  <c:v>-8.2517377582261121E-5</c:v>
                </c:pt>
                <c:pt idx="427">
                  <c:v>-6.5743416702217407E-5</c:v>
                </c:pt>
                <c:pt idx="428">
                  <c:v>-4.8982980090353262E-5</c:v>
                </c:pt>
                <c:pt idx="429">
                  <c:v>-3.2403131142060151E-5</c:v>
                </c:pt>
                <c:pt idx="430">
                  <c:v>-1.6162444840278168E-5</c:v>
                </c:pt>
                <c:pt idx="431">
                  <c:v>-4.0976154216467879E-7</c:v>
                </c:pt>
                <c:pt idx="432">
                  <c:v>1.4716912039445915E-5</c:v>
                </c:pt>
                <c:pt idx="433">
                  <c:v>2.9091349557397625E-5</c:v>
                </c:pt>
                <c:pt idx="434">
                  <c:v>4.2599896079057293E-5</c:v>
                </c:pt>
                <c:pt idx="435">
                  <c:v>5.5142101779060001E-5</c:v>
                </c:pt>
                <c:pt idx="436">
                  <c:v>6.6631198233271994E-5</c:v>
                </c:pt>
                <c:pt idx="437">
                  <c:v>7.6994418846982788E-5</c:v>
                </c:pt>
                <c:pt idx="438">
                  <c:v>8.6173166447675321E-5</c:v>
                </c:pt>
                <c:pt idx="439">
                  <c:v>9.412303247986341E-5</c:v>
                </c:pt>
                <c:pt idx="440">
                  <c:v>1.0081367354596534E-4</c:v>
                </c:pt>
                <c:pt idx="441">
                  <c:v>1.0622855223396354E-4</c:v>
                </c:pt>
                <c:pt idx="442">
                  <c:v>1.1036455025210217E-4</c:v>
                </c:pt>
                <c:pt idx="443">
                  <c:v>1.1323146284699424E-4</c:v>
                </c:pt>
                <c:pt idx="444">
                  <c:v>1.1485138430962068E-4</c:v>
                </c:pt>
                <c:pt idx="445">
                  <c:v>1.1525799507064586E-4</c:v>
                </c:pt>
                <c:pt idx="446">
                  <c:v>1.1449576145052357E-4</c:v>
                </c:pt>
                <c:pt idx="447">
                  <c:v>1.1261905956070094E-4</c:v>
                </c:pt>
                <c:pt idx="448">
                  <c:v>1.096912351508642E-4</c:v>
                </c:pt>
                <c:pt idx="449">
                  <c:v>1.0578361136591228E-4</c:v>
                </c:pt>
                <c:pt idx="450">
                  <c:v>1.0097445641869933E-4</c:v>
                </c:pt>
                <c:pt idx="451">
                  <c:v>9.5347923105187891E-5</c:v>
                </c:pt>
                <c:pt idx="452">
                  <c:v>8.8992971893165032E-5</c:v>
                </c:pt>
                <c:pt idx="453">
                  <c:v>8.2002289010691442E-5</c:v>
                </c:pt>
                <c:pt idx="454">
                  <c:v>7.4471210553409884E-5</c:v>
                </c:pt>
                <c:pt idx="455">
                  <c:v>6.6496663128885484E-5</c:v>
                </c:pt>
                <c:pt idx="456">
                  <c:v>5.8176130970053209E-5</c:v>
                </c:pt>
                <c:pt idx="457">
                  <c:v>4.9606658787873692E-5</c:v>
                </c:pt>
                <c:pt idx="458">
                  <c:v>4.0883898905102617E-5</c:v>
                </c:pt>
                <c:pt idx="459">
                  <c:v>3.2101210428591357E-5</c:v>
                </c:pt>
                <c:pt idx="460">
                  <c:v>2.3348817386854637E-5</c:v>
                </c:pt>
                <c:pt idx="461">
                  <c:v>1.4713031892918839E-5</c:v>
                </c:pt>
                <c:pt idx="462">
                  <c:v>6.2755474998112855E-6</c:v>
                </c:pt>
                <c:pt idx="463">
                  <c:v>-1.8871929925700797E-6</c:v>
                </c:pt>
                <c:pt idx="464">
                  <c:v>-9.7045519353304903E-6</c:v>
                </c:pt>
                <c:pt idx="465">
                  <c:v>-1.7112171001027179E-5</c:v>
                </c:pt>
                <c:pt idx="466">
                  <c:v>-2.405236359408573E-5</c:v>
                </c:pt>
                <c:pt idx="467">
                  <c:v>-3.0474424847481082E-5</c:v>
                </c:pt>
                <c:pt idx="468">
                  <c:v>-3.6334859402265804E-5</c:v>
                </c:pt>
                <c:pt idx="469">
                  <c:v>-4.1597527980836482E-5</c:v>
                </c:pt>
                <c:pt idx="470">
                  <c:v>-4.6233714536455967E-5</c:v>
                </c:pt>
                <c:pt idx="471">
                  <c:v>-5.0222116484486114E-5</c:v>
                </c:pt>
                <c:pt idx="472">
                  <c:v>-5.3548761189750191E-5</c:v>
                </c:pt>
                <c:pt idx="473">
                  <c:v>-5.6206852494906207E-5</c:v>
                </c:pt>
                <c:pt idx="474">
                  <c:v>-5.8196551622906922E-5</c:v>
                </c:pt>
                <c:pt idx="475">
                  <c:v>-5.9524697269558533E-5</c:v>
                </c:pt>
                <c:pt idx="476">
                  <c:v>-6.02044701176485E-5</c:v>
                </c:pt>
                <c:pt idx="477">
                  <c:v>-6.025500735063838E-5</c:v>
                </c:pt>
                <c:pt idx="478">
                  <c:v>-5.9700973020802278E-5</c:v>
                </c:pt>
                <c:pt idx="479">
                  <c:v>-5.8572090333951603E-5</c:v>
                </c:pt>
                <c:pt idx="480">
                  <c:v>-5.6902642051235439E-5</c:v>
                </c:pt>
                <c:pt idx="481">
                  <c:v>-5.4730945279315563E-5</c:v>
                </c:pt>
                <c:pt idx="482">
                  <c:v>-5.2098806925479331E-5</c:v>
                </c:pt>
                <c:pt idx="483">
                  <c:v>-4.9050966036541749E-5</c:v>
                </c:pt>
                <c:pt idx="484">
                  <c:v>-4.5634529122796254E-5</c:v>
                </c:pt>
                <c:pt idx="485">
                  <c:v>-4.1898404394372621E-5</c:v>
                </c:pt>
                <c:pt idx="486">
                  <c:v>-3.7892740611142206E-5</c:v>
                </c:pt>
                <c:pt idx="487">
                  <c:v>-3.3668375973129586E-5</c:v>
                </c:pt>
                <c:pt idx="488">
                  <c:v>-2.9276302160906172E-5</c:v>
                </c:pt>
                <c:pt idx="489">
                  <c:v>-2.4767148279562635E-5</c:v>
                </c:pt>
                <c:pt idx="490">
                  <c:v>-2.0190689070677211E-5</c:v>
                </c:pt>
                <c:pt idx="491">
                  <c:v>-1.5595381339440432E-5</c:v>
                </c:pt>
                <c:pt idx="492">
                  <c:v>-1.102793210405872E-5</c:v>
                </c:pt>
                <c:pt idx="493">
                  <c:v>-6.5329015170516894E-6</c:v>
                </c:pt>
                <c:pt idx="494">
                  <c:v>-2.1523431383544233E-6</c:v>
                </c:pt>
                <c:pt idx="495">
                  <c:v>2.0745163365784966E-6</c:v>
                </c:pt>
                <c:pt idx="496">
                  <c:v>6.1115562691483152E-6</c:v>
                </c:pt>
                <c:pt idx="497">
                  <c:v>9.9259990417238571E-6</c:v>
                </c:pt>
                <c:pt idx="498">
                  <c:v>1.3488604112979139E-5</c:v>
                </c:pt>
                <c:pt idx="499">
                  <c:v>1.677381894025442E-5</c:v>
                </c:pt>
                <c:pt idx="500">
                  <c:v>1.9759886985036145E-5</c:v>
                </c:pt>
                <c:pt idx="501">
                  <c:v>2.2428913438176239E-5</c:v>
                </c:pt>
                <c:pt idx="502">
                  <c:v>2.4766889698808966E-5</c:v>
                </c:pt>
                <c:pt idx="503">
                  <c:v>2.6763678012028294E-5</c:v>
                </c:pt>
                <c:pt idx="504">
                  <c:v>2.8412958012598567E-5</c:v>
                </c:pt>
                <c:pt idx="505">
                  <c:v>2.9712137233020042E-5</c:v>
                </c:pt>
                <c:pt idx="506">
                  <c:v>3.0662227912294457E-5</c:v>
                </c:pt>
                <c:pt idx="507">
                  <c:v>3.1267692685274954E-5</c:v>
                </c:pt>
                <c:pt idx="508">
                  <c:v>3.1536261940483482E-5</c:v>
                </c:pt>
                <c:pt idx="509">
                  <c:v>3.1478725806078832E-5</c:v>
                </c:pt>
                <c:pt idx="510">
                  <c:v>3.110870385898958E-5</c:v>
                </c:pt>
                <c:pt idx="511">
                  <c:v>3.0442395751194003E-5</c:v>
                </c:pt>
                <c:pt idx="512">
                  <c:v>2.9498316010198309E-5</c:v>
                </c:pt>
                <c:pt idx="513">
                  <c:v>2.8297016298740457E-5</c:v>
                </c:pt>
                <c:pt idx="514">
                  <c:v>2.6860798412753517E-5</c:v>
                </c:pt>
                <c:pt idx="515">
                  <c:v>2.521342125807852E-5</c:v>
                </c:pt>
                <c:pt idx="516">
                  <c:v>2.3379804977009737E-5</c:v>
                </c:pt>
                <c:pt idx="517">
                  <c:v>2.1385735297413607E-5</c:v>
                </c:pt>
                <c:pt idx="518">
                  <c:v>1.9257571052027187E-5</c:v>
                </c:pt>
                <c:pt idx="519">
                  <c:v>1.7021957665935951E-5</c:v>
                </c:pt>
                <c:pt idx="520">
                  <c:v>1.4705549238629006E-5</c:v>
                </c:pt>
                <c:pt idx="521">
                  <c:v>1.2334741656028049E-5</c:v>
                </c:pt>
                <c:pt idx="522">
                  <c:v>9.935418960170849E-6</c:v>
                </c:pt>
                <c:pt idx="523">
                  <c:v>7.5327149825462281E-6</c:v>
                </c:pt>
                <c:pt idx="524">
                  <c:v>5.1507920142011304E-6</c:v>
                </c:pt>
                <c:pt idx="525">
                  <c:v>2.812638044447825E-6</c:v>
                </c:pt>
                <c:pt idx="526">
                  <c:v>5.3988385304017338E-7</c:v>
                </c:pt>
                <c:pt idx="527">
                  <c:v>-1.6473590092415738E-6</c:v>
                </c:pt>
                <c:pt idx="528">
                  <c:v>-3.7306385669396355E-6</c:v>
                </c:pt>
                <c:pt idx="529">
                  <c:v>-5.6932805566603786E-6</c:v>
                </c:pt>
                <c:pt idx="530">
                  <c:v>-7.5204840612256876E-6</c:v>
                </c:pt>
                <c:pt idx="531">
                  <c:v>-9.1993945849961279E-6</c:v>
                </c:pt>
                <c:pt idx="532">
                  <c:v>-1.0719154741965789E-5</c:v>
                </c:pt>
                <c:pt idx="533">
                  <c:v>-1.2070932945237006E-5</c:v>
                </c:pt>
                <c:pt idx="534">
                  <c:v>-1.3247930690925003E-5</c:v>
                </c:pt>
                <c:pt idx="535">
                  <c:v>-1.424536921987623E-5</c:v>
                </c:pt>
                <c:pt idx="536">
                  <c:v>-1.5060456515470647E-5</c:v>
                </c:pt>
                <c:pt idx="537">
                  <c:v>-1.569233575408658E-5</c:v>
                </c:pt>
                <c:pt idx="538">
                  <c:v>-1.6142016465617009E-5</c:v>
                </c:pt>
                <c:pt idx="539">
                  <c:v>-1.6412289784030052E-5</c:v>
                </c:pt>
                <c:pt idx="540">
                  <c:v>-1.6507629271866273E-5</c:v>
                </c:pt>
                <c:pt idx="541">
                  <c:v>-1.6434078887470384E-5</c:v>
                </c:pt>
                <c:pt idx="542">
                  <c:v>-1.6199129729575625E-5</c:v>
                </c:pt>
                <c:pt idx="543">
                  <c:v>-1.5811587240700899E-5</c:v>
                </c:pt>
                <c:pt idx="544">
                  <c:v>-1.5281430578974153E-5</c:v>
                </c:pt>
                <c:pt idx="545">
                  <c:v>-1.4619665877926737E-5</c:v>
                </c:pt>
                <c:pt idx="546">
                  <c:v>-1.383817510614195E-5</c:v>
                </c:pt>
                <c:pt idx="547">
                  <c:v>-1.2949562214167134E-5</c:v>
                </c:pt>
                <c:pt idx="548">
                  <c:v>-1.1966998215729639E-5</c:v>
                </c:pt>
                <c:pt idx="549">
                  <c:v>-1.0904066795072348E-5</c:v>
                </c:pt>
                <c:pt idx="550">
                  <c:v>-9.7746119632906245E-6</c:v>
                </c:pt>
                <c:pt idx="551">
                  <c:v>-8.5925892051472645E-6</c:v>
                </c:pt>
                <c:pt idx="552">
                  <c:v>-7.3719214652781664E-6</c:v>
                </c:pt>
                <c:pt idx="553">
                  <c:v>-6.1263612203510501E-6</c:v>
                </c:pt>
                <c:pt idx="554">
                  <c:v>-4.8693597730175082E-6</c:v>
                </c:pt>
                <c:pt idx="555">
                  <c:v>-3.6139447858471329E-6</c:v>
                </c:pt>
                <c:pt idx="556">
                  <c:v>-2.3726069503051012E-6</c:v>
                </c:pt>
                <c:pt idx="557">
                  <c:v>-1.1571965586816999E-6</c:v>
                </c:pt>
                <c:pt idx="558">
                  <c:v>2.1169382863582494E-8</c:v>
                </c:pt>
                <c:pt idx="559">
                  <c:v>1.1521889929184178E-6</c:v>
                </c:pt>
                <c:pt idx="560">
                  <c:v>2.2264459286418754E-6</c:v>
                </c:pt>
                <c:pt idx="561">
                  <c:v>3.2354681276499757E-6</c:v>
                </c:pt>
                <c:pt idx="562">
                  <c:v>4.1717747574212526E-6</c:v>
                </c:pt>
                <c:pt idx="563">
                  <c:v>5.0289113744274656E-6</c:v>
                </c:pt>
                <c:pt idx="564">
                  <c:v>5.8014734130091559E-6</c:v>
                </c:pt>
                <c:pt idx="565">
                  <c:v>6.4851182359174868E-6</c:v>
                </c:pt>
                <c:pt idx="566">
                  <c:v>7.0765660835503097E-6</c:v>
                </c:pt>
                <c:pt idx="567">
                  <c:v>7.5735903564423163E-6</c:v>
                </c:pt>
                <c:pt idx="568">
                  <c:v>7.97499775485422E-6</c:v>
                </c:pt>
                <c:pt idx="569">
                  <c:v>8.2805988797811056E-6</c:v>
                </c:pt>
                <c:pt idx="570">
                  <c:v>8.4911699709131043E-6</c:v>
                </c:pt>
                <c:pt idx="571">
                  <c:v>8.6084065186906916E-6</c:v>
                </c:pt>
                <c:pt idx="572">
                  <c:v>8.6348695393702684E-6</c:v>
                </c:pt>
                <c:pt idx="573">
                  <c:v>8.5739253438289601E-6</c:v>
                </c:pt>
                <c:pt idx="574">
                  <c:v>8.4296796626710145E-6</c:v>
                </c:pt>
                <c:pt idx="575">
                  <c:v>8.2069070121326764E-6</c:v>
                </c:pt>
                <c:pt idx="576">
                  <c:v>7.9109761974945445E-6</c:v>
                </c:pt>
                <c:pt idx="577">
                  <c:v>7.5477728534669926E-6</c:v>
                </c:pt>
                <c:pt idx="578">
                  <c:v>7.1236199146658728E-6</c:v>
                </c:pt>
                <c:pt idx="579">
                  <c:v>6.6451968942701394E-6</c:v>
                </c:pt>
                <c:pt idx="580">
                  <c:v>6.1194588257475342E-6</c:v>
                </c:pt>
                <c:pt idx="581">
                  <c:v>5.5535556917083575E-6</c:v>
                </c:pt>
                <c:pt idx="582">
                  <c:v>4.9547531261136642E-6</c:v>
                </c:pt>
                <c:pt idx="583">
                  <c:v>4.3303551318816224E-6</c:v>
                </c:pt>
                <c:pt idx="584">
                  <c:v>3.6876295061000458E-6</c:v>
                </c:pt>
                <c:pt idx="585">
                  <c:v>3.0337366102887318E-6</c:v>
                </c:pt>
                <c:pt idx="586">
                  <c:v>2.3756620642069831E-6</c:v>
                </c:pt>
                <c:pt idx="587">
                  <c:v>1.7201538793264344E-6</c:v>
                </c:pt>
                <c:pt idx="588">
                  <c:v>1.0736644830478434E-6</c:v>
                </c:pt>
                <c:pt idx="589">
                  <c:v>4.4229801778991751E-7</c:v>
                </c:pt>
                <c:pt idx="590">
                  <c:v>-1.6823676903559053E-7</c:v>
                </c:pt>
                <c:pt idx="591">
                  <c:v>-7.526677966977224E-7</c:v>
                </c:pt>
                <c:pt idx="592">
                  <c:v>-1.3061949052863917E-6</c:v>
                </c:pt>
                <c:pt idx="593">
                  <c:v>-1.8245189804786504E-6</c:v>
                </c:pt>
                <c:pt idx="594">
                  <c:v>-2.3038649028584323E-6</c:v>
                </c:pt>
                <c:pt idx="595">
                  <c:v>-2.7409983393144386E-6</c:v>
                </c:pt>
                <c:pt idx="596">
                  <c:v>-3.1332364549190602E-6</c:v>
                </c:pt>
                <c:pt idx="597">
                  <c:v>-3.4784526813503062E-6</c:v>
                </c:pt>
                <c:pt idx="598">
                  <c:v>-3.7750757319107991E-6</c:v>
                </c:pt>
                <c:pt idx="599">
                  <c:v>-4.0220831031297648E-6</c:v>
                </c:pt>
                <c:pt idx="600">
                  <c:v>-4.218989348468674E-6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4834176"/>
        <c:axId val="64873216"/>
      </c:scatterChart>
      <c:valAx>
        <c:axId val="6483417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64873216"/>
        <c:crosses val="autoZero"/>
        <c:crossBetween val="midCat"/>
      </c:valAx>
      <c:valAx>
        <c:axId val="6487321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64834176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Sheet1!$G$1</c:f>
              <c:strCache>
                <c:ptCount val="1"/>
                <c:pt idx="0">
                  <c:v>速度（摩擦等于0.5）</c:v>
                </c:pt>
              </c:strCache>
            </c:strRef>
          </c:tx>
          <c:marker>
            <c:symbol val="none"/>
          </c:marker>
          <c:xVal>
            <c:numRef>
              <c:f>Sheet1!$A$2:$A$5249</c:f>
              <c:numCache>
                <c:formatCode>General</c:formatCode>
                <c:ptCount val="5248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0.30000000000000004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0.79999999999999993</c:v>
                </c:pt>
                <c:pt idx="9">
                  <c:v>0.89999999999999991</c:v>
                </c:pt>
                <c:pt idx="10">
                  <c:v>0.99999999999999989</c:v>
                </c:pt>
                <c:pt idx="11">
                  <c:v>1.0999999999999999</c:v>
                </c:pt>
                <c:pt idx="12">
                  <c:v>1.2</c:v>
                </c:pt>
                <c:pt idx="13">
                  <c:v>1.3</c:v>
                </c:pt>
                <c:pt idx="14">
                  <c:v>1.4000000000000001</c:v>
                </c:pt>
                <c:pt idx="15">
                  <c:v>1.5000000000000002</c:v>
                </c:pt>
                <c:pt idx="16">
                  <c:v>1.6000000000000003</c:v>
                </c:pt>
                <c:pt idx="17">
                  <c:v>1.7000000000000004</c:v>
                </c:pt>
                <c:pt idx="18">
                  <c:v>1.8000000000000005</c:v>
                </c:pt>
                <c:pt idx="19">
                  <c:v>1.9000000000000006</c:v>
                </c:pt>
                <c:pt idx="20">
                  <c:v>2.0000000000000004</c:v>
                </c:pt>
                <c:pt idx="21">
                  <c:v>2.1000000000000005</c:v>
                </c:pt>
                <c:pt idx="22">
                  <c:v>2.2000000000000006</c:v>
                </c:pt>
                <c:pt idx="23">
                  <c:v>2.3000000000000007</c:v>
                </c:pt>
                <c:pt idx="24">
                  <c:v>2.4000000000000008</c:v>
                </c:pt>
                <c:pt idx="25">
                  <c:v>2.5000000000000009</c:v>
                </c:pt>
                <c:pt idx="26">
                  <c:v>2.600000000000001</c:v>
                </c:pt>
                <c:pt idx="27">
                  <c:v>2.7000000000000011</c:v>
                </c:pt>
                <c:pt idx="28">
                  <c:v>2.8000000000000012</c:v>
                </c:pt>
                <c:pt idx="29">
                  <c:v>2.9000000000000012</c:v>
                </c:pt>
                <c:pt idx="30">
                  <c:v>3.0000000000000013</c:v>
                </c:pt>
                <c:pt idx="31">
                  <c:v>3.1000000000000014</c:v>
                </c:pt>
                <c:pt idx="32">
                  <c:v>3.2000000000000015</c:v>
                </c:pt>
                <c:pt idx="33">
                  <c:v>3.3000000000000016</c:v>
                </c:pt>
                <c:pt idx="34">
                  <c:v>3.4000000000000017</c:v>
                </c:pt>
                <c:pt idx="35">
                  <c:v>3.5000000000000018</c:v>
                </c:pt>
                <c:pt idx="36">
                  <c:v>3.6000000000000019</c:v>
                </c:pt>
                <c:pt idx="37">
                  <c:v>3.700000000000002</c:v>
                </c:pt>
                <c:pt idx="38">
                  <c:v>3.800000000000002</c:v>
                </c:pt>
                <c:pt idx="39">
                  <c:v>3.9000000000000021</c:v>
                </c:pt>
                <c:pt idx="40">
                  <c:v>4.0000000000000018</c:v>
                </c:pt>
                <c:pt idx="41">
                  <c:v>4.1000000000000014</c:v>
                </c:pt>
                <c:pt idx="42">
                  <c:v>4.2000000000000011</c:v>
                </c:pt>
                <c:pt idx="43">
                  <c:v>4.3000000000000007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4.5999999999999996</c:v>
                </c:pt>
                <c:pt idx="47">
                  <c:v>4.6999999999999993</c:v>
                </c:pt>
                <c:pt idx="48">
                  <c:v>4.7999999999999989</c:v>
                </c:pt>
                <c:pt idx="49">
                  <c:v>4.8999999999999986</c:v>
                </c:pt>
                <c:pt idx="50">
                  <c:v>4.9999999999999982</c:v>
                </c:pt>
                <c:pt idx="51">
                  <c:v>5.0999999999999979</c:v>
                </c:pt>
                <c:pt idx="52">
                  <c:v>5.1999999999999975</c:v>
                </c:pt>
                <c:pt idx="53">
                  <c:v>5.2999999999999972</c:v>
                </c:pt>
                <c:pt idx="54">
                  <c:v>5.3999999999999968</c:v>
                </c:pt>
                <c:pt idx="55">
                  <c:v>5.4999999999999964</c:v>
                </c:pt>
                <c:pt idx="56">
                  <c:v>5.5999999999999961</c:v>
                </c:pt>
                <c:pt idx="57">
                  <c:v>5.6999999999999957</c:v>
                </c:pt>
                <c:pt idx="58">
                  <c:v>5.7999999999999954</c:v>
                </c:pt>
                <c:pt idx="59">
                  <c:v>5.899999999999995</c:v>
                </c:pt>
                <c:pt idx="60">
                  <c:v>5.9999999999999947</c:v>
                </c:pt>
                <c:pt idx="61">
                  <c:v>6.0999999999999943</c:v>
                </c:pt>
                <c:pt idx="62">
                  <c:v>6.199999999999994</c:v>
                </c:pt>
                <c:pt idx="63">
                  <c:v>6.2999999999999936</c:v>
                </c:pt>
                <c:pt idx="64">
                  <c:v>6.3999999999999932</c:v>
                </c:pt>
                <c:pt idx="65">
                  <c:v>6.4999999999999929</c:v>
                </c:pt>
                <c:pt idx="66">
                  <c:v>6.5999999999999925</c:v>
                </c:pt>
                <c:pt idx="67">
                  <c:v>6.6999999999999922</c:v>
                </c:pt>
                <c:pt idx="68">
                  <c:v>6.7999999999999918</c:v>
                </c:pt>
                <c:pt idx="69">
                  <c:v>6.8999999999999915</c:v>
                </c:pt>
                <c:pt idx="70">
                  <c:v>6.9999999999999911</c:v>
                </c:pt>
                <c:pt idx="71">
                  <c:v>7.0999999999999908</c:v>
                </c:pt>
                <c:pt idx="72">
                  <c:v>7.1999999999999904</c:v>
                </c:pt>
                <c:pt idx="73">
                  <c:v>7.2999999999999901</c:v>
                </c:pt>
                <c:pt idx="74">
                  <c:v>7.3999999999999897</c:v>
                </c:pt>
                <c:pt idx="75">
                  <c:v>7.4999999999999893</c:v>
                </c:pt>
                <c:pt idx="76">
                  <c:v>7.599999999999989</c:v>
                </c:pt>
                <c:pt idx="77">
                  <c:v>7.6999999999999886</c:v>
                </c:pt>
                <c:pt idx="78">
                  <c:v>7.7999999999999883</c:v>
                </c:pt>
                <c:pt idx="79">
                  <c:v>7.8999999999999879</c:v>
                </c:pt>
                <c:pt idx="80">
                  <c:v>7.9999999999999876</c:v>
                </c:pt>
                <c:pt idx="81">
                  <c:v>8.0999999999999872</c:v>
                </c:pt>
                <c:pt idx="82">
                  <c:v>8.1999999999999869</c:v>
                </c:pt>
                <c:pt idx="83">
                  <c:v>8.2999999999999865</c:v>
                </c:pt>
                <c:pt idx="84">
                  <c:v>8.3999999999999861</c:v>
                </c:pt>
                <c:pt idx="85">
                  <c:v>8.4999999999999858</c:v>
                </c:pt>
                <c:pt idx="86">
                  <c:v>8.5999999999999854</c:v>
                </c:pt>
                <c:pt idx="87">
                  <c:v>8.6999999999999851</c:v>
                </c:pt>
                <c:pt idx="88">
                  <c:v>8.7999999999999847</c:v>
                </c:pt>
                <c:pt idx="89">
                  <c:v>8.8999999999999844</c:v>
                </c:pt>
                <c:pt idx="90">
                  <c:v>8.999999999999984</c:v>
                </c:pt>
                <c:pt idx="91">
                  <c:v>9.0999999999999837</c:v>
                </c:pt>
                <c:pt idx="92">
                  <c:v>9.1999999999999833</c:v>
                </c:pt>
                <c:pt idx="93">
                  <c:v>9.2999999999999829</c:v>
                </c:pt>
                <c:pt idx="94">
                  <c:v>9.3999999999999826</c:v>
                </c:pt>
                <c:pt idx="95">
                  <c:v>9.4999999999999822</c:v>
                </c:pt>
                <c:pt idx="96">
                  <c:v>9.5999999999999819</c:v>
                </c:pt>
                <c:pt idx="97">
                  <c:v>9.6999999999999815</c:v>
                </c:pt>
                <c:pt idx="98">
                  <c:v>9.7999999999999812</c:v>
                </c:pt>
                <c:pt idx="99">
                  <c:v>9.8999999999999808</c:v>
                </c:pt>
                <c:pt idx="100">
                  <c:v>9.9999999999999805</c:v>
                </c:pt>
                <c:pt idx="101">
                  <c:v>10.09999999999998</c:v>
                </c:pt>
                <c:pt idx="102">
                  <c:v>10.19999999999998</c:v>
                </c:pt>
                <c:pt idx="103">
                  <c:v>10.299999999999979</c:v>
                </c:pt>
                <c:pt idx="104">
                  <c:v>10.399999999999979</c:v>
                </c:pt>
                <c:pt idx="105">
                  <c:v>10.499999999999979</c:v>
                </c:pt>
                <c:pt idx="106">
                  <c:v>10.599999999999978</c:v>
                </c:pt>
                <c:pt idx="107">
                  <c:v>10.699999999999978</c:v>
                </c:pt>
                <c:pt idx="108">
                  <c:v>10.799999999999978</c:v>
                </c:pt>
                <c:pt idx="109">
                  <c:v>10.899999999999977</c:v>
                </c:pt>
                <c:pt idx="110">
                  <c:v>10.999999999999977</c:v>
                </c:pt>
                <c:pt idx="111">
                  <c:v>11.099999999999977</c:v>
                </c:pt>
                <c:pt idx="112">
                  <c:v>11.199999999999976</c:v>
                </c:pt>
                <c:pt idx="113">
                  <c:v>11.299999999999976</c:v>
                </c:pt>
                <c:pt idx="114">
                  <c:v>11.399999999999975</c:v>
                </c:pt>
                <c:pt idx="115">
                  <c:v>11.499999999999975</c:v>
                </c:pt>
                <c:pt idx="116">
                  <c:v>11.599999999999975</c:v>
                </c:pt>
                <c:pt idx="117">
                  <c:v>11.699999999999974</c:v>
                </c:pt>
                <c:pt idx="118">
                  <c:v>11.799999999999974</c:v>
                </c:pt>
                <c:pt idx="119">
                  <c:v>11.899999999999974</c:v>
                </c:pt>
                <c:pt idx="120">
                  <c:v>11.999999999999973</c:v>
                </c:pt>
                <c:pt idx="121">
                  <c:v>12.099999999999973</c:v>
                </c:pt>
                <c:pt idx="122">
                  <c:v>12.199999999999973</c:v>
                </c:pt>
                <c:pt idx="123">
                  <c:v>12.299999999999972</c:v>
                </c:pt>
                <c:pt idx="124">
                  <c:v>12.399999999999972</c:v>
                </c:pt>
                <c:pt idx="125">
                  <c:v>12.499999999999972</c:v>
                </c:pt>
                <c:pt idx="126">
                  <c:v>12.599999999999971</c:v>
                </c:pt>
                <c:pt idx="127">
                  <c:v>12.699999999999971</c:v>
                </c:pt>
                <c:pt idx="128">
                  <c:v>12.799999999999971</c:v>
                </c:pt>
                <c:pt idx="129">
                  <c:v>12.89999999999997</c:v>
                </c:pt>
                <c:pt idx="130">
                  <c:v>12.99999999999997</c:v>
                </c:pt>
                <c:pt idx="131">
                  <c:v>13.099999999999969</c:v>
                </c:pt>
                <c:pt idx="132">
                  <c:v>13.199999999999969</c:v>
                </c:pt>
                <c:pt idx="133">
                  <c:v>13.299999999999969</c:v>
                </c:pt>
                <c:pt idx="134">
                  <c:v>13.399999999999968</c:v>
                </c:pt>
                <c:pt idx="135">
                  <c:v>13.499999999999968</c:v>
                </c:pt>
                <c:pt idx="136">
                  <c:v>13.599999999999968</c:v>
                </c:pt>
                <c:pt idx="137">
                  <c:v>13.699999999999967</c:v>
                </c:pt>
                <c:pt idx="138">
                  <c:v>13.799999999999967</c:v>
                </c:pt>
                <c:pt idx="139">
                  <c:v>13.899999999999967</c:v>
                </c:pt>
                <c:pt idx="140">
                  <c:v>13.999999999999966</c:v>
                </c:pt>
                <c:pt idx="141">
                  <c:v>14.099999999999966</c:v>
                </c:pt>
                <c:pt idx="142">
                  <c:v>14.199999999999966</c:v>
                </c:pt>
                <c:pt idx="143">
                  <c:v>14.299999999999965</c:v>
                </c:pt>
                <c:pt idx="144">
                  <c:v>14.399999999999965</c:v>
                </c:pt>
                <c:pt idx="145">
                  <c:v>14.499999999999964</c:v>
                </c:pt>
                <c:pt idx="146">
                  <c:v>14.599999999999964</c:v>
                </c:pt>
                <c:pt idx="147">
                  <c:v>14.699999999999964</c:v>
                </c:pt>
                <c:pt idx="148">
                  <c:v>14.799999999999963</c:v>
                </c:pt>
                <c:pt idx="149">
                  <c:v>14.899999999999963</c:v>
                </c:pt>
                <c:pt idx="150">
                  <c:v>14.999999999999963</c:v>
                </c:pt>
                <c:pt idx="151">
                  <c:v>15.099999999999962</c:v>
                </c:pt>
                <c:pt idx="152">
                  <c:v>15.199999999999962</c:v>
                </c:pt>
                <c:pt idx="153">
                  <c:v>15.299999999999962</c:v>
                </c:pt>
                <c:pt idx="154">
                  <c:v>15.399999999999961</c:v>
                </c:pt>
                <c:pt idx="155">
                  <c:v>15.499999999999961</c:v>
                </c:pt>
                <c:pt idx="156">
                  <c:v>15.599999999999961</c:v>
                </c:pt>
                <c:pt idx="157">
                  <c:v>15.69999999999996</c:v>
                </c:pt>
                <c:pt idx="158">
                  <c:v>15.79999999999996</c:v>
                </c:pt>
                <c:pt idx="159">
                  <c:v>15.899999999999959</c:v>
                </c:pt>
                <c:pt idx="160">
                  <c:v>15.999999999999959</c:v>
                </c:pt>
                <c:pt idx="161">
                  <c:v>16.099999999999959</c:v>
                </c:pt>
                <c:pt idx="162">
                  <c:v>16.19999999999996</c:v>
                </c:pt>
                <c:pt idx="163">
                  <c:v>16.299999999999962</c:v>
                </c:pt>
                <c:pt idx="164">
                  <c:v>16.399999999999963</c:v>
                </c:pt>
                <c:pt idx="165">
                  <c:v>16.499999999999964</c:v>
                </c:pt>
                <c:pt idx="166">
                  <c:v>16.599999999999966</c:v>
                </c:pt>
                <c:pt idx="167">
                  <c:v>16.699999999999967</c:v>
                </c:pt>
                <c:pt idx="168">
                  <c:v>16.799999999999969</c:v>
                </c:pt>
                <c:pt idx="169">
                  <c:v>16.89999999999997</c:v>
                </c:pt>
                <c:pt idx="170">
                  <c:v>16.999999999999972</c:v>
                </c:pt>
                <c:pt idx="171">
                  <c:v>17.099999999999973</c:v>
                </c:pt>
                <c:pt idx="172">
                  <c:v>17.199999999999974</c:v>
                </c:pt>
                <c:pt idx="173">
                  <c:v>17.299999999999976</c:v>
                </c:pt>
                <c:pt idx="174">
                  <c:v>17.399999999999977</c:v>
                </c:pt>
                <c:pt idx="175">
                  <c:v>17.499999999999979</c:v>
                </c:pt>
                <c:pt idx="176">
                  <c:v>17.59999999999998</c:v>
                </c:pt>
                <c:pt idx="177">
                  <c:v>17.699999999999982</c:v>
                </c:pt>
                <c:pt idx="178">
                  <c:v>17.799999999999983</c:v>
                </c:pt>
                <c:pt idx="179">
                  <c:v>17.899999999999984</c:v>
                </c:pt>
                <c:pt idx="180">
                  <c:v>17.999999999999986</c:v>
                </c:pt>
                <c:pt idx="181">
                  <c:v>18.099999999999987</c:v>
                </c:pt>
                <c:pt idx="182">
                  <c:v>18.199999999999989</c:v>
                </c:pt>
                <c:pt idx="183">
                  <c:v>18.29999999999999</c:v>
                </c:pt>
                <c:pt idx="184">
                  <c:v>18.399999999999991</c:v>
                </c:pt>
                <c:pt idx="185">
                  <c:v>18.499999999999993</c:v>
                </c:pt>
                <c:pt idx="186">
                  <c:v>18.599999999999994</c:v>
                </c:pt>
                <c:pt idx="187">
                  <c:v>18.699999999999996</c:v>
                </c:pt>
                <c:pt idx="188">
                  <c:v>18.799999999999997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19.200000000000003</c:v>
                </c:pt>
                <c:pt idx="193">
                  <c:v>19.300000000000004</c:v>
                </c:pt>
                <c:pt idx="194">
                  <c:v>19.400000000000006</c:v>
                </c:pt>
                <c:pt idx="195">
                  <c:v>19.500000000000007</c:v>
                </c:pt>
                <c:pt idx="196">
                  <c:v>19.600000000000009</c:v>
                </c:pt>
                <c:pt idx="197">
                  <c:v>19.70000000000001</c:v>
                </c:pt>
                <c:pt idx="198">
                  <c:v>19.800000000000011</c:v>
                </c:pt>
                <c:pt idx="199">
                  <c:v>19.900000000000013</c:v>
                </c:pt>
                <c:pt idx="200">
                  <c:v>20.000000000000014</c:v>
                </c:pt>
                <c:pt idx="201">
                  <c:v>20.100000000000016</c:v>
                </c:pt>
                <c:pt idx="202">
                  <c:v>20.200000000000017</c:v>
                </c:pt>
                <c:pt idx="203">
                  <c:v>20.300000000000018</c:v>
                </c:pt>
                <c:pt idx="204">
                  <c:v>20.40000000000002</c:v>
                </c:pt>
                <c:pt idx="205">
                  <c:v>20.500000000000021</c:v>
                </c:pt>
                <c:pt idx="206">
                  <c:v>20.600000000000023</c:v>
                </c:pt>
                <c:pt idx="207">
                  <c:v>20.700000000000024</c:v>
                </c:pt>
                <c:pt idx="208">
                  <c:v>20.800000000000026</c:v>
                </c:pt>
                <c:pt idx="209">
                  <c:v>20.900000000000027</c:v>
                </c:pt>
                <c:pt idx="210">
                  <c:v>21.000000000000028</c:v>
                </c:pt>
                <c:pt idx="211">
                  <c:v>21.10000000000003</c:v>
                </c:pt>
                <c:pt idx="212">
                  <c:v>21.200000000000031</c:v>
                </c:pt>
                <c:pt idx="213">
                  <c:v>21.300000000000033</c:v>
                </c:pt>
                <c:pt idx="214">
                  <c:v>21.400000000000034</c:v>
                </c:pt>
                <c:pt idx="215">
                  <c:v>21.500000000000036</c:v>
                </c:pt>
                <c:pt idx="216">
                  <c:v>21.600000000000037</c:v>
                </c:pt>
                <c:pt idx="217">
                  <c:v>21.700000000000038</c:v>
                </c:pt>
                <c:pt idx="218">
                  <c:v>21.80000000000004</c:v>
                </c:pt>
                <c:pt idx="219">
                  <c:v>21.900000000000041</c:v>
                </c:pt>
                <c:pt idx="220">
                  <c:v>22.000000000000043</c:v>
                </c:pt>
                <c:pt idx="221">
                  <c:v>22.100000000000044</c:v>
                </c:pt>
                <c:pt idx="222">
                  <c:v>22.200000000000045</c:v>
                </c:pt>
                <c:pt idx="223">
                  <c:v>22.300000000000047</c:v>
                </c:pt>
                <c:pt idx="224">
                  <c:v>22.400000000000048</c:v>
                </c:pt>
                <c:pt idx="225">
                  <c:v>22.50000000000005</c:v>
                </c:pt>
                <c:pt idx="226">
                  <c:v>22.600000000000051</c:v>
                </c:pt>
                <c:pt idx="227">
                  <c:v>22.700000000000053</c:v>
                </c:pt>
                <c:pt idx="228">
                  <c:v>22.800000000000054</c:v>
                </c:pt>
                <c:pt idx="229">
                  <c:v>22.900000000000055</c:v>
                </c:pt>
                <c:pt idx="230">
                  <c:v>23.000000000000057</c:v>
                </c:pt>
                <c:pt idx="231">
                  <c:v>23.100000000000058</c:v>
                </c:pt>
                <c:pt idx="232">
                  <c:v>23.20000000000006</c:v>
                </c:pt>
                <c:pt idx="233">
                  <c:v>23.300000000000061</c:v>
                </c:pt>
                <c:pt idx="234">
                  <c:v>23.400000000000063</c:v>
                </c:pt>
                <c:pt idx="235">
                  <c:v>23.500000000000064</c:v>
                </c:pt>
                <c:pt idx="236">
                  <c:v>23.600000000000065</c:v>
                </c:pt>
                <c:pt idx="237">
                  <c:v>23.700000000000067</c:v>
                </c:pt>
                <c:pt idx="238">
                  <c:v>23.800000000000068</c:v>
                </c:pt>
                <c:pt idx="239">
                  <c:v>23.90000000000007</c:v>
                </c:pt>
                <c:pt idx="240">
                  <c:v>24.000000000000071</c:v>
                </c:pt>
                <c:pt idx="241">
                  <c:v>24.100000000000072</c:v>
                </c:pt>
                <c:pt idx="242">
                  <c:v>24.200000000000074</c:v>
                </c:pt>
                <c:pt idx="243">
                  <c:v>24.300000000000075</c:v>
                </c:pt>
                <c:pt idx="244">
                  <c:v>24.400000000000077</c:v>
                </c:pt>
                <c:pt idx="245">
                  <c:v>24.500000000000078</c:v>
                </c:pt>
                <c:pt idx="246">
                  <c:v>24.60000000000008</c:v>
                </c:pt>
                <c:pt idx="247">
                  <c:v>24.700000000000081</c:v>
                </c:pt>
                <c:pt idx="248">
                  <c:v>24.800000000000082</c:v>
                </c:pt>
                <c:pt idx="249">
                  <c:v>24.900000000000084</c:v>
                </c:pt>
                <c:pt idx="250">
                  <c:v>25.000000000000085</c:v>
                </c:pt>
                <c:pt idx="251">
                  <c:v>25.100000000000087</c:v>
                </c:pt>
                <c:pt idx="252">
                  <c:v>25.200000000000088</c:v>
                </c:pt>
                <c:pt idx="253">
                  <c:v>25.30000000000009</c:v>
                </c:pt>
                <c:pt idx="254">
                  <c:v>25.400000000000091</c:v>
                </c:pt>
                <c:pt idx="255">
                  <c:v>25.500000000000092</c:v>
                </c:pt>
                <c:pt idx="256">
                  <c:v>25.600000000000094</c:v>
                </c:pt>
                <c:pt idx="257">
                  <c:v>25.700000000000095</c:v>
                </c:pt>
                <c:pt idx="258">
                  <c:v>25.800000000000097</c:v>
                </c:pt>
                <c:pt idx="259">
                  <c:v>25.900000000000098</c:v>
                </c:pt>
                <c:pt idx="260">
                  <c:v>26.000000000000099</c:v>
                </c:pt>
                <c:pt idx="261">
                  <c:v>26.100000000000101</c:v>
                </c:pt>
                <c:pt idx="262">
                  <c:v>26.200000000000102</c:v>
                </c:pt>
                <c:pt idx="263">
                  <c:v>26.300000000000104</c:v>
                </c:pt>
                <c:pt idx="264">
                  <c:v>26.400000000000105</c:v>
                </c:pt>
                <c:pt idx="265">
                  <c:v>26.500000000000107</c:v>
                </c:pt>
                <c:pt idx="266">
                  <c:v>26.600000000000108</c:v>
                </c:pt>
                <c:pt idx="267">
                  <c:v>26.700000000000109</c:v>
                </c:pt>
                <c:pt idx="268">
                  <c:v>26.800000000000111</c:v>
                </c:pt>
                <c:pt idx="269">
                  <c:v>26.900000000000112</c:v>
                </c:pt>
                <c:pt idx="270">
                  <c:v>27.000000000000114</c:v>
                </c:pt>
                <c:pt idx="271">
                  <c:v>27.100000000000115</c:v>
                </c:pt>
                <c:pt idx="272">
                  <c:v>27.200000000000117</c:v>
                </c:pt>
                <c:pt idx="273">
                  <c:v>27.300000000000118</c:v>
                </c:pt>
                <c:pt idx="274">
                  <c:v>27.400000000000119</c:v>
                </c:pt>
                <c:pt idx="275">
                  <c:v>27.500000000000121</c:v>
                </c:pt>
                <c:pt idx="276">
                  <c:v>27.600000000000122</c:v>
                </c:pt>
                <c:pt idx="277">
                  <c:v>27.700000000000124</c:v>
                </c:pt>
                <c:pt idx="278">
                  <c:v>27.800000000000125</c:v>
                </c:pt>
                <c:pt idx="279">
                  <c:v>27.900000000000126</c:v>
                </c:pt>
                <c:pt idx="280">
                  <c:v>28.000000000000128</c:v>
                </c:pt>
                <c:pt idx="281">
                  <c:v>28.100000000000129</c:v>
                </c:pt>
                <c:pt idx="282">
                  <c:v>28.200000000000131</c:v>
                </c:pt>
                <c:pt idx="283">
                  <c:v>28.300000000000132</c:v>
                </c:pt>
                <c:pt idx="284">
                  <c:v>28.400000000000134</c:v>
                </c:pt>
                <c:pt idx="285">
                  <c:v>28.500000000000135</c:v>
                </c:pt>
                <c:pt idx="286">
                  <c:v>28.600000000000136</c:v>
                </c:pt>
                <c:pt idx="287">
                  <c:v>28.700000000000138</c:v>
                </c:pt>
                <c:pt idx="288">
                  <c:v>28.800000000000139</c:v>
                </c:pt>
                <c:pt idx="289">
                  <c:v>28.900000000000141</c:v>
                </c:pt>
                <c:pt idx="290">
                  <c:v>29.000000000000142</c:v>
                </c:pt>
                <c:pt idx="291">
                  <c:v>29.100000000000144</c:v>
                </c:pt>
                <c:pt idx="292">
                  <c:v>29.200000000000145</c:v>
                </c:pt>
                <c:pt idx="293">
                  <c:v>29.300000000000146</c:v>
                </c:pt>
                <c:pt idx="294">
                  <c:v>29.400000000000148</c:v>
                </c:pt>
                <c:pt idx="295">
                  <c:v>29.500000000000149</c:v>
                </c:pt>
                <c:pt idx="296">
                  <c:v>29.600000000000151</c:v>
                </c:pt>
                <c:pt idx="297">
                  <c:v>29.700000000000152</c:v>
                </c:pt>
                <c:pt idx="298">
                  <c:v>29.800000000000153</c:v>
                </c:pt>
                <c:pt idx="299">
                  <c:v>29.900000000000155</c:v>
                </c:pt>
                <c:pt idx="300">
                  <c:v>30.000000000000156</c:v>
                </c:pt>
                <c:pt idx="301">
                  <c:v>30.100000000000158</c:v>
                </c:pt>
                <c:pt idx="302">
                  <c:v>30.200000000000159</c:v>
                </c:pt>
                <c:pt idx="303">
                  <c:v>30.300000000000161</c:v>
                </c:pt>
                <c:pt idx="304">
                  <c:v>30.400000000000162</c:v>
                </c:pt>
                <c:pt idx="305">
                  <c:v>30.500000000000163</c:v>
                </c:pt>
                <c:pt idx="306">
                  <c:v>30.600000000000165</c:v>
                </c:pt>
                <c:pt idx="307">
                  <c:v>30.700000000000166</c:v>
                </c:pt>
                <c:pt idx="308">
                  <c:v>30.800000000000168</c:v>
                </c:pt>
                <c:pt idx="309">
                  <c:v>30.900000000000169</c:v>
                </c:pt>
                <c:pt idx="310">
                  <c:v>31.000000000000171</c:v>
                </c:pt>
                <c:pt idx="311">
                  <c:v>31.100000000000172</c:v>
                </c:pt>
                <c:pt idx="312">
                  <c:v>31.200000000000173</c:v>
                </c:pt>
                <c:pt idx="313">
                  <c:v>31.300000000000175</c:v>
                </c:pt>
                <c:pt idx="314">
                  <c:v>31.400000000000176</c:v>
                </c:pt>
                <c:pt idx="315">
                  <c:v>31.500000000000178</c:v>
                </c:pt>
                <c:pt idx="316">
                  <c:v>31.600000000000179</c:v>
                </c:pt>
                <c:pt idx="317">
                  <c:v>31.70000000000018</c:v>
                </c:pt>
                <c:pt idx="318">
                  <c:v>31.800000000000182</c:v>
                </c:pt>
                <c:pt idx="319">
                  <c:v>31.900000000000183</c:v>
                </c:pt>
                <c:pt idx="320">
                  <c:v>32.000000000000185</c:v>
                </c:pt>
                <c:pt idx="321">
                  <c:v>32.100000000000186</c:v>
                </c:pt>
                <c:pt idx="322">
                  <c:v>32.200000000000188</c:v>
                </c:pt>
                <c:pt idx="323">
                  <c:v>32.300000000000189</c:v>
                </c:pt>
                <c:pt idx="324">
                  <c:v>32.40000000000019</c:v>
                </c:pt>
                <c:pt idx="325">
                  <c:v>32.500000000000192</c:v>
                </c:pt>
                <c:pt idx="326">
                  <c:v>32.600000000000193</c:v>
                </c:pt>
                <c:pt idx="327">
                  <c:v>32.700000000000195</c:v>
                </c:pt>
                <c:pt idx="328">
                  <c:v>32.800000000000196</c:v>
                </c:pt>
                <c:pt idx="329">
                  <c:v>32.900000000000198</c:v>
                </c:pt>
                <c:pt idx="330">
                  <c:v>33.000000000000199</c:v>
                </c:pt>
                <c:pt idx="331">
                  <c:v>33.1000000000002</c:v>
                </c:pt>
                <c:pt idx="332">
                  <c:v>33.200000000000202</c:v>
                </c:pt>
                <c:pt idx="333">
                  <c:v>33.300000000000203</c:v>
                </c:pt>
                <c:pt idx="334">
                  <c:v>33.400000000000205</c:v>
                </c:pt>
                <c:pt idx="335">
                  <c:v>33.500000000000206</c:v>
                </c:pt>
                <c:pt idx="336">
                  <c:v>33.600000000000207</c:v>
                </c:pt>
                <c:pt idx="337">
                  <c:v>33.700000000000209</c:v>
                </c:pt>
                <c:pt idx="338">
                  <c:v>33.80000000000021</c:v>
                </c:pt>
                <c:pt idx="339">
                  <c:v>33.900000000000212</c:v>
                </c:pt>
                <c:pt idx="340">
                  <c:v>34.000000000000213</c:v>
                </c:pt>
                <c:pt idx="341">
                  <c:v>34.100000000000215</c:v>
                </c:pt>
                <c:pt idx="342">
                  <c:v>34.200000000000216</c:v>
                </c:pt>
                <c:pt idx="343">
                  <c:v>34.300000000000217</c:v>
                </c:pt>
                <c:pt idx="344">
                  <c:v>34.400000000000219</c:v>
                </c:pt>
                <c:pt idx="345">
                  <c:v>34.50000000000022</c:v>
                </c:pt>
                <c:pt idx="346">
                  <c:v>34.600000000000222</c:v>
                </c:pt>
                <c:pt idx="347">
                  <c:v>34.700000000000223</c:v>
                </c:pt>
                <c:pt idx="348">
                  <c:v>34.800000000000225</c:v>
                </c:pt>
                <c:pt idx="349">
                  <c:v>34.900000000000226</c:v>
                </c:pt>
                <c:pt idx="350">
                  <c:v>35.000000000000227</c:v>
                </c:pt>
                <c:pt idx="351">
                  <c:v>35.100000000000229</c:v>
                </c:pt>
                <c:pt idx="352">
                  <c:v>35.20000000000023</c:v>
                </c:pt>
                <c:pt idx="353">
                  <c:v>35.300000000000232</c:v>
                </c:pt>
                <c:pt idx="354">
                  <c:v>35.400000000000233</c:v>
                </c:pt>
                <c:pt idx="355">
                  <c:v>35.500000000000234</c:v>
                </c:pt>
                <c:pt idx="356">
                  <c:v>35.600000000000236</c:v>
                </c:pt>
                <c:pt idx="357">
                  <c:v>35.700000000000237</c:v>
                </c:pt>
                <c:pt idx="358">
                  <c:v>35.800000000000239</c:v>
                </c:pt>
                <c:pt idx="359">
                  <c:v>35.90000000000024</c:v>
                </c:pt>
                <c:pt idx="360">
                  <c:v>36.000000000000242</c:v>
                </c:pt>
                <c:pt idx="361">
                  <c:v>36.100000000000243</c:v>
                </c:pt>
                <c:pt idx="362">
                  <c:v>36.200000000000244</c:v>
                </c:pt>
                <c:pt idx="363">
                  <c:v>36.300000000000246</c:v>
                </c:pt>
                <c:pt idx="364">
                  <c:v>36.400000000000247</c:v>
                </c:pt>
                <c:pt idx="365">
                  <c:v>36.500000000000249</c:v>
                </c:pt>
                <c:pt idx="366">
                  <c:v>36.60000000000025</c:v>
                </c:pt>
                <c:pt idx="367">
                  <c:v>36.700000000000252</c:v>
                </c:pt>
                <c:pt idx="368">
                  <c:v>36.800000000000253</c:v>
                </c:pt>
                <c:pt idx="369">
                  <c:v>36.900000000000254</c:v>
                </c:pt>
                <c:pt idx="370">
                  <c:v>37.000000000000256</c:v>
                </c:pt>
                <c:pt idx="371">
                  <c:v>37.100000000000257</c:v>
                </c:pt>
                <c:pt idx="372">
                  <c:v>37.200000000000259</c:v>
                </c:pt>
                <c:pt idx="373">
                  <c:v>37.30000000000026</c:v>
                </c:pt>
                <c:pt idx="374">
                  <c:v>37.400000000000261</c:v>
                </c:pt>
                <c:pt idx="375">
                  <c:v>37.500000000000263</c:v>
                </c:pt>
                <c:pt idx="376">
                  <c:v>37.600000000000264</c:v>
                </c:pt>
                <c:pt idx="377">
                  <c:v>37.700000000000266</c:v>
                </c:pt>
                <c:pt idx="378">
                  <c:v>37.800000000000267</c:v>
                </c:pt>
                <c:pt idx="379">
                  <c:v>37.900000000000269</c:v>
                </c:pt>
                <c:pt idx="380">
                  <c:v>38.00000000000027</c:v>
                </c:pt>
                <c:pt idx="381">
                  <c:v>38.100000000000271</c:v>
                </c:pt>
                <c:pt idx="382">
                  <c:v>38.200000000000273</c:v>
                </c:pt>
                <c:pt idx="383">
                  <c:v>38.300000000000274</c:v>
                </c:pt>
                <c:pt idx="384">
                  <c:v>38.400000000000276</c:v>
                </c:pt>
                <c:pt idx="385">
                  <c:v>38.500000000000277</c:v>
                </c:pt>
                <c:pt idx="386">
                  <c:v>38.600000000000279</c:v>
                </c:pt>
                <c:pt idx="387">
                  <c:v>38.70000000000028</c:v>
                </c:pt>
                <c:pt idx="388">
                  <c:v>38.800000000000281</c:v>
                </c:pt>
                <c:pt idx="389">
                  <c:v>38.900000000000283</c:v>
                </c:pt>
                <c:pt idx="390">
                  <c:v>39.000000000000284</c:v>
                </c:pt>
                <c:pt idx="391">
                  <c:v>39.100000000000286</c:v>
                </c:pt>
                <c:pt idx="392">
                  <c:v>39.200000000000287</c:v>
                </c:pt>
                <c:pt idx="393">
                  <c:v>39.300000000000288</c:v>
                </c:pt>
                <c:pt idx="394">
                  <c:v>39.40000000000029</c:v>
                </c:pt>
                <c:pt idx="395">
                  <c:v>39.500000000000291</c:v>
                </c:pt>
                <c:pt idx="396">
                  <c:v>39.600000000000293</c:v>
                </c:pt>
                <c:pt idx="397">
                  <c:v>39.700000000000294</c:v>
                </c:pt>
                <c:pt idx="398">
                  <c:v>39.800000000000296</c:v>
                </c:pt>
                <c:pt idx="399">
                  <c:v>39.900000000000297</c:v>
                </c:pt>
                <c:pt idx="400">
                  <c:v>40.000000000000298</c:v>
                </c:pt>
                <c:pt idx="401">
                  <c:v>40.1000000000003</c:v>
                </c:pt>
                <c:pt idx="402">
                  <c:v>40.200000000000301</c:v>
                </c:pt>
                <c:pt idx="403">
                  <c:v>40.300000000000303</c:v>
                </c:pt>
                <c:pt idx="404">
                  <c:v>40.400000000000304</c:v>
                </c:pt>
                <c:pt idx="405">
                  <c:v>40.500000000000306</c:v>
                </c:pt>
                <c:pt idx="406">
                  <c:v>40.600000000000307</c:v>
                </c:pt>
                <c:pt idx="407">
                  <c:v>40.700000000000308</c:v>
                </c:pt>
                <c:pt idx="408">
                  <c:v>40.80000000000031</c:v>
                </c:pt>
                <c:pt idx="409">
                  <c:v>40.900000000000311</c:v>
                </c:pt>
                <c:pt idx="410">
                  <c:v>41.000000000000313</c:v>
                </c:pt>
                <c:pt idx="411">
                  <c:v>41.100000000000314</c:v>
                </c:pt>
                <c:pt idx="412">
                  <c:v>41.200000000000315</c:v>
                </c:pt>
                <c:pt idx="413">
                  <c:v>41.300000000000317</c:v>
                </c:pt>
                <c:pt idx="414">
                  <c:v>41.400000000000318</c:v>
                </c:pt>
                <c:pt idx="415">
                  <c:v>41.50000000000032</c:v>
                </c:pt>
                <c:pt idx="416">
                  <c:v>41.600000000000321</c:v>
                </c:pt>
                <c:pt idx="417">
                  <c:v>41.700000000000323</c:v>
                </c:pt>
                <c:pt idx="418">
                  <c:v>41.800000000000324</c:v>
                </c:pt>
                <c:pt idx="419">
                  <c:v>41.900000000000325</c:v>
                </c:pt>
                <c:pt idx="420">
                  <c:v>42.000000000000327</c:v>
                </c:pt>
                <c:pt idx="421">
                  <c:v>42.100000000000328</c:v>
                </c:pt>
                <c:pt idx="422">
                  <c:v>42.20000000000033</c:v>
                </c:pt>
                <c:pt idx="423">
                  <c:v>42.300000000000331</c:v>
                </c:pt>
                <c:pt idx="424">
                  <c:v>42.400000000000333</c:v>
                </c:pt>
                <c:pt idx="425">
                  <c:v>42.500000000000334</c:v>
                </c:pt>
                <c:pt idx="426">
                  <c:v>42.600000000000335</c:v>
                </c:pt>
                <c:pt idx="427">
                  <c:v>42.700000000000337</c:v>
                </c:pt>
                <c:pt idx="428">
                  <c:v>42.800000000000338</c:v>
                </c:pt>
                <c:pt idx="429">
                  <c:v>42.90000000000034</c:v>
                </c:pt>
                <c:pt idx="430">
                  <c:v>43.000000000000341</c:v>
                </c:pt>
                <c:pt idx="431">
                  <c:v>43.100000000000342</c:v>
                </c:pt>
                <c:pt idx="432">
                  <c:v>43.200000000000344</c:v>
                </c:pt>
                <c:pt idx="433">
                  <c:v>43.300000000000345</c:v>
                </c:pt>
                <c:pt idx="434">
                  <c:v>43.400000000000347</c:v>
                </c:pt>
                <c:pt idx="435">
                  <c:v>43.500000000000348</c:v>
                </c:pt>
                <c:pt idx="436">
                  <c:v>43.60000000000035</c:v>
                </c:pt>
                <c:pt idx="437">
                  <c:v>43.700000000000351</c:v>
                </c:pt>
                <c:pt idx="438">
                  <c:v>43.800000000000352</c:v>
                </c:pt>
                <c:pt idx="439">
                  <c:v>43.900000000000354</c:v>
                </c:pt>
                <c:pt idx="440">
                  <c:v>44.000000000000355</c:v>
                </c:pt>
                <c:pt idx="441">
                  <c:v>44.100000000000357</c:v>
                </c:pt>
                <c:pt idx="442">
                  <c:v>44.200000000000358</c:v>
                </c:pt>
                <c:pt idx="443">
                  <c:v>44.30000000000036</c:v>
                </c:pt>
                <c:pt idx="444">
                  <c:v>44.400000000000361</c:v>
                </c:pt>
                <c:pt idx="445">
                  <c:v>44.500000000000362</c:v>
                </c:pt>
                <c:pt idx="446">
                  <c:v>44.600000000000364</c:v>
                </c:pt>
                <c:pt idx="447">
                  <c:v>44.700000000000365</c:v>
                </c:pt>
                <c:pt idx="448">
                  <c:v>44.800000000000367</c:v>
                </c:pt>
                <c:pt idx="449">
                  <c:v>44.900000000000368</c:v>
                </c:pt>
                <c:pt idx="450">
                  <c:v>45.000000000000369</c:v>
                </c:pt>
                <c:pt idx="451">
                  <c:v>45.100000000000371</c:v>
                </c:pt>
                <c:pt idx="452">
                  <c:v>45.200000000000372</c:v>
                </c:pt>
                <c:pt idx="453">
                  <c:v>45.300000000000374</c:v>
                </c:pt>
                <c:pt idx="454">
                  <c:v>45.400000000000375</c:v>
                </c:pt>
                <c:pt idx="455">
                  <c:v>45.500000000000377</c:v>
                </c:pt>
                <c:pt idx="456">
                  <c:v>45.600000000000378</c:v>
                </c:pt>
                <c:pt idx="457">
                  <c:v>45.700000000000379</c:v>
                </c:pt>
                <c:pt idx="458">
                  <c:v>45.800000000000381</c:v>
                </c:pt>
                <c:pt idx="459">
                  <c:v>45.900000000000382</c:v>
                </c:pt>
                <c:pt idx="460">
                  <c:v>46.000000000000384</c:v>
                </c:pt>
                <c:pt idx="461">
                  <c:v>46.100000000000385</c:v>
                </c:pt>
                <c:pt idx="462">
                  <c:v>46.200000000000387</c:v>
                </c:pt>
                <c:pt idx="463">
                  <c:v>46.300000000000388</c:v>
                </c:pt>
                <c:pt idx="464">
                  <c:v>46.400000000000389</c:v>
                </c:pt>
                <c:pt idx="465">
                  <c:v>46.500000000000391</c:v>
                </c:pt>
                <c:pt idx="466">
                  <c:v>46.600000000000392</c:v>
                </c:pt>
                <c:pt idx="467">
                  <c:v>46.700000000000394</c:v>
                </c:pt>
                <c:pt idx="468">
                  <c:v>46.800000000000395</c:v>
                </c:pt>
                <c:pt idx="469">
                  <c:v>46.900000000000396</c:v>
                </c:pt>
                <c:pt idx="470">
                  <c:v>47.000000000000398</c:v>
                </c:pt>
                <c:pt idx="471">
                  <c:v>47.100000000000399</c:v>
                </c:pt>
                <c:pt idx="472">
                  <c:v>47.200000000000401</c:v>
                </c:pt>
                <c:pt idx="473">
                  <c:v>47.300000000000402</c:v>
                </c:pt>
                <c:pt idx="474">
                  <c:v>47.400000000000404</c:v>
                </c:pt>
                <c:pt idx="475">
                  <c:v>47.500000000000405</c:v>
                </c:pt>
                <c:pt idx="476">
                  <c:v>47.600000000000406</c:v>
                </c:pt>
                <c:pt idx="477">
                  <c:v>47.700000000000408</c:v>
                </c:pt>
                <c:pt idx="478">
                  <c:v>47.800000000000409</c:v>
                </c:pt>
                <c:pt idx="479">
                  <c:v>47.900000000000411</c:v>
                </c:pt>
                <c:pt idx="480">
                  <c:v>48.000000000000412</c:v>
                </c:pt>
                <c:pt idx="481">
                  <c:v>48.100000000000414</c:v>
                </c:pt>
                <c:pt idx="482">
                  <c:v>48.200000000000415</c:v>
                </c:pt>
                <c:pt idx="483">
                  <c:v>48.300000000000416</c:v>
                </c:pt>
                <c:pt idx="484">
                  <c:v>48.400000000000418</c:v>
                </c:pt>
                <c:pt idx="485">
                  <c:v>48.500000000000419</c:v>
                </c:pt>
                <c:pt idx="486">
                  <c:v>48.600000000000421</c:v>
                </c:pt>
                <c:pt idx="487">
                  <c:v>48.700000000000422</c:v>
                </c:pt>
                <c:pt idx="488">
                  <c:v>48.800000000000423</c:v>
                </c:pt>
                <c:pt idx="489">
                  <c:v>48.900000000000425</c:v>
                </c:pt>
                <c:pt idx="490">
                  <c:v>49.000000000000426</c:v>
                </c:pt>
                <c:pt idx="491">
                  <c:v>49.100000000000428</c:v>
                </c:pt>
                <c:pt idx="492">
                  <c:v>49.200000000000429</c:v>
                </c:pt>
                <c:pt idx="493">
                  <c:v>49.300000000000431</c:v>
                </c:pt>
                <c:pt idx="494">
                  <c:v>49.400000000000432</c:v>
                </c:pt>
                <c:pt idx="495">
                  <c:v>49.500000000000433</c:v>
                </c:pt>
                <c:pt idx="496">
                  <c:v>49.600000000000435</c:v>
                </c:pt>
                <c:pt idx="497">
                  <c:v>49.700000000000436</c:v>
                </c:pt>
                <c:pt idx="498">
                  <c:v>49.800000000000438</c:v>
                </c:pt>
                <c:pt idx="499">
                  <c:v>49.900000000000439</c:v>
                </c:pt>
                <c:pt idx="500">
                  <c:v>50.000000000000441</c:v>
                </c:pt>
                <c:pt idx="501">
                  <c:v>50.100000000000442</c:v>
                </c:pt>
                <c:pt idx="502">
                  <c:v>50.200000000000443</c:v>
                </c:pt>
                <c:pt idx="503">
                  <c:v>50.300000000000445</c:v>
                </c:pt>
                <c:pt idx="504">
                  <c:v>50.400000000000446</c:v>
                </c:pt>
                <c:pt idx="505">
                  <c:v>50.500000000000448</c:v>
                </c:pt>
                <c:pt idx="506">
                  <c:v>50.600000000000449</c:v>
                </c:pt>
                <c:pt idx="507">
                  <c:v>50.70000000000045</c:v>
                </c:pt>
                <c:pt idx="508">
                  <c:v>50.800000000000452</c:v>
                </c:pt>
                <c:pt idx="509">
                  <c:v>50.900000000000453</c:v>
                </c:pt>
                <c:pt idx="510">
                  <c:v>51.000000000000455</c:v>
                </c:pt>
                <c:pt idx="511">
                  <c:v>51.100000000000456</c:v>
                </c:pt>
                <c:pt idx="512">
                  <c:v>51.200000000000458</c:v>
                </c:pt>
                <c:pt idx="513">
                  <c:v>51.300000000000459</c:v>
                </c:pt>
                <c:pt idx="514">
                  <c:v>51.40000000000046</c:v>
                </c:pt>
                <c:pt idx="515">
                  <c:v>51.500000000000462</c:v>
                </c:pt>
                <c:pt idx="516">
                  <c:v>51.600000000000463</c:v>
                </c:pt>
                <c:pt idx="517">
                  <c:v>51.700000000000465</c:v>
                </c:pt>
                <c:pt idx="518">
                  <c:v>51.800000000000466</c:v>
                </c:pt>
                <c:pt idx="519">
                  <c:v>51.900000000000468</c:v>
                </c:pt>
                <c:pt idx="520">
                  <c:v>52.000000000000469</c:v>
                </c:pt>
                <c:pt idx="521">
                  <c:v>52.10000000000047</c:v>
                </c:pt>
                <c:pt idx="522">
                  <c:v>52.200000000000472</c:v>
                </c:pt>
                <c:pt idx="523">
                  <c:v>52.300000000000473</c:v>
                </c:pt>
                <c:pt idx="524">
                  <c:v>52.400000000000475</c:v>
                </c:pt>
                <c:pt idx="525">
                  <c:v>52.500000000000476</c:v>
                </c:pt>
                <c:pt idx="526">
                  <c:v>52.600000000000477</c:v>
                </c:pt>
                <c:pt idx="527">
                  <c:v>52.700000000000479</c:v>
                </c:pt>
                <c:pt idx="528">
                  <c:v>52.80000000000048</c:v>
                </c:pt>
                <c:pt idx="529">
                  <c:v>52.900000000000482</c:v>
                </c:pt>
                <c:pt idx="530">
                  <c:v>53.000000000000483</c:v>
                </c:pt>
                <c:pt idx="531">
                  <c:v>53.100000000000485</c:v>
                </c:pt>
                <c:pt idx="532">
                  <c:v>53.200000000000486</c:v>
                </c:pt>
                <c:pt idx="533">
                  <c:v>53.300000000000487</c:v>
                </c:pt>
                <c:pt idx="534">
                  <c:v>53.400000000000489</c:v>
                </c:pt>
                <c:pt idx="535">
                  <c:v>53.50000000000049</c:v>
                </c:pt>
                <c:pt idx="536">
                  <c:v>53.600000000000492</c:v>
                </c:pt>
                <c:pt idx="537">
                  <c:v>53.700000000000493</c:v>
                </c:pt>
                <c:pt idx="538">
                  <c:v>53.800000000000495</c:v>
                </c:pt>
                <c:pt idx="539">
                  <c:v>53.900000000000496</c:v>
                </c:pt>
                <c:pt idx="540">
                  <c:v>54.000000000000497</c:v>
                </c:pt>
                <c:pt idx="541">
                  <c:v>54.100000000000499</c:v>
                </c:pt>
                <c:pt idx="542">
                  <c:v>54.2000000000005</c:v>
                </c:pt>
                <c:pt idx="543">
                  <c:v>54.300000000000502</c:v>
                </c:pt>
                <c:pt idx="544">
                  <c:v>54.400000000000503</c:v>
                </c:pt>
                <c:pt idx="545">
                  <c:v>54.500000000000504</c:v>
                </c:pt>
                <c:pt idx="546">
                  <c:v>54.600000000000506</c:v>
                </c:pt>
                <c:pt idx="547">
                  <c:v>54.700000000000507</c:v>
                </c:pt>
                <c:pt idx="548">
                  <c:v>54.800000000000509</c:v>
                </c:pt>
                <c:pt idx="549">
                  <c:v>54.90000000000051</c:v>
                </c:pt>
                <c:pt idx="550">
                  <c:v>55.000000000000512</c:v>
                </c:pt>
                <c:pt idx="551">
                  <c:v>55.100000000000513</c:v>
                </c:pt>
                <c:pt idx="552">
                  <c:v>55.200000000000514</c:v>
                </c:pt>
                <c:pt idx="553">
                  <c:v>55.300000000000516</c:v>
                </c:pt>
                <c:pt idx="554">
                  <c:v>55.400000000000517</c:v>
                </c:pt>
                <c:pt idx="555">
                  <c:v>55.500000000000519</c:v>
                </c:pt>
                <c:pt idx="556">
                  <c:v>55.60000000000052</c:v>
                </c:pt>
                <c:pt idx="557">
                  <c:v>55.700000000000522</c:v>
                </c:pt>
                <c:pt idx="558">
                  <c:v>55.800000000000523</c:v>
                </c:pt>
                <c:pt idx="559">
                  <c:v>55.900000000000524</c:v>
                </c:pt>
                <c:pt idx="560">
                  <c:v>56.000000000000526</c:v>
                </c:pt>
                <c:pt idx="561">
                  <c:v>56.100000000000527</c:v>
                </c:pt>
                <c:pt idx="562">
                  <c:v>56.200000000000529</c:v>
                </c:pt>
                <c:pt idx="563">
                  <c:v>56.30000000000053</c:v>
                </c:pt>
                <c:pt idx="564">
                  <c:v>56.400000000000531</c:v>
                </c:pt>
                <c:pt idx="565">
                  <c:v>56.500000000000533</c:v>
                </c:pt>
                <c:pt idx="566">
                  <c:v>56.600000000000534</c:v>
                </c:pt>
                <c:pt idx="567">
                  <c:v>56.700000000000536</c:v>
                </c:pt>
                <c:pt idx="568">
                  <c:v>56.800000000000537</c:v>
                </c:pt>
                <c:pt idx="569">
                  <c:v>56.900000000000539</c:v>
                </c:pt>
                <c:pt idx="570">
                  <c:v>57.00000000000054</c:v>
                </c:pt>
                <c:pt idx="571">
                  <c:v>57.100000000000541</c:v>
                </c:pt>
                <c:pt idx="572">
                  <c:v>57.200000000000543</c:v>
                </c:pt>
                <c:pt idx="573">
                  <c:v>57.300000000000544</c:v>
                </c:pt>
                <c:pt idx="574">
                  <c:v>57.400000000000546</c:v>
                </c:pt>
                <c:pt idx="575">
                  <c:v>57.500000000000547</c:v>
                </c:pt>
                <c:pt idx="576">
                  <c:v>57.600000000000549</c:v>
                </c:pt>
                <c:pt idx="577">
                  <c:v>57.70000000000055</c:v>
                </c:pt>
                <c:pt idx="578">
                  <c:v>57.800000000000551</c:v>
                </c:pt>
                <c:pt idx="579">
                  <c:v>57.900000000000553</c:v>
                </c:pt>
                <c:pt idx="580">
                  <c:v>58.000000000000554</c:v>
                </c:pt>
                <c:pt idx="581">
                  <c:v>58.100000000000556</c:v>
                </c:pt>
                <c:pt idx="582">
                  <c:v>58.200000000000557</c:v>
                </c:pt>
                <c:pt idx="583">
                  <c:v>58.300000000000558</c:v>
                </c:pt>
                <c:pt idx="584">
                  <c:v>58.40000000000056</c:v>
                </c:pt>
                <c:pt idx="585">
                  <c:v>58.500000000000561</c:v>
                </c:pt>
                <c:pt idx="586">
                  <c:v>58.600000000000563</c:v>
                </c:pt>
                <c:pt idx="587">
                  <c:v>58.700000000000564</c:v>
                </c:pt>
                <c:pt idx="588">
                  <c:v>58.800000000000566</c:v>
                </c:pt>
                <c:pt idx="589">
                  <c:v>58.900000000000567</c:v>
                </c:pt>
                <c:pt idx="590">
                  <c:v>59.000000000000568</c:v>
                </c:pt>
                <c:pt idx="591">
                  <c:v>59.10000000000057</c:v>
                </c:pt>
                <c:pt idx="592">
                  <c:v>59.200000000000571</c:v>
                </c:pt>
                <c:pt idx="593">
                  <c:v>59.300000000000573</c:v>
                </c:pt>
                <c:pt idx="594">
                  <c:v>59.400000000000574</c:v>
                </c:pt>
                <c:pt idx="595">
                  <c:v>59.500000000000576</c:v>
                </c:pt>
                <c:pt idx="596">
                  <c:v>59.600000000000577</c:v>
                </c:pt>
                <c:pt idx="597">
                  <c:v>59.700000000000578</c:v>
                </c:pt>
                <c:pt idx="598">
                  <c:v>59.80000000000058</c:v>
                </c:pt>
                <c:pt idx="599">
                  <c:v>59.900000000000581</c:v>
                </c:pt>
                <c:pt idx="600">
                  <c:v>60.000000000000583</c:v>
                </c:pt>
              </c:numCache>
            </c:numRef>
          </c:xVal>
          <c:yVal>
            <c:numRef>
              <c:f>Sheet1!$G$2:$G$5249</c:f>
              <c:numCache>
                <c:formatCode>General</c:formatCode>
                <c:ptCount val="5248"/>
                <c:pt idx="0">
                  <c:v>0</c:v>
                </c:pt>
                <c:pt idx="1">
                  <c:v>-0.1</c:v>
                </c:pt>
                <c:pt idx="2">
                  <c:v>-0.19500000000000001</c:v>
                </c:pt>
                <c:pt idx="3">
                  <c:v>-0.28425</c:v>
                </c:pt>
                <c:pt idx="4">
                  <c:v>-0.36708750000000001</c:v>
                </c:pt>
                <c:pt idx="5">
                  <c:v>-0.44294062500000003</c:v>
                </c:pt>
                <c:pt idx="6">
                  <c:v>-0.51133021875000007</c:v>
                </c:pt>
                <c:pt idx="7">
                  <c:v>-0.57187092656250005</c:v>
                </c:pt>
                <c:pt idx="8">
                  <c:v>-0.6242712967968751</c:v>
                </c:pt>
                <c:pt idx="9">
                  <c:v>-0.66833293925390636</c:v>
                </c:pt>
                <c:pt idx="10">
                  <c:v>-0.70394878662011728</c:v>
                </c:pt>
                <c:pt idx="11">
                  <c:v>-0.73110051222547856</c:v>
                </c:pt>
                <c:pt idx="12">
                  <c:v>-0.74985516368437066</c:v>
                </c:pt>
                <c:pt idx="13">
                  <c:v>-0.76036107744806336</c:v>
                </c:pt>
                <c:pt idx="14">
                  <c:v>-0.76284314388672769</c:v>
                </c:pt>
                <c:pt idx="15">
                  <c:v>-0.75759749622897821</c:v>
                </c:pt>
                <c:pt idx="16">
                  <c:v>-0.74498569951524884</c:v>
                </c:pt>
                <c:pt idx="17">
                  <c:v>-0.72542851767491623</c:v>
                </c:pt>
                <c:pt idx="18">
                  <c:v>-0.69939933793144771</c:v>
                </c:pt>
                <c:pt idx="19">
                  <c:v>-0.66741733199840347</c:v>
                </c:pt>
                <c:pt idx="20">
                  <c:v>-0.63004043298269696</c:v>
                </c:pt>
                <c:pt idx="21">
                  <c:v>-0.58785820559779178</c:v>
                </c:pt>
                <c:pt idx="22">
                  <c:v>-0.54148468525230486</c:v>
                </c:pt>
                <c:pt idx="23">
                  <c:v>-0.49155125886811435</c:v>
                </c:pt>
                <c:pt idx="24">
                  <c:v>-0.43869965695061036</c:v>
                </c:pt>
                <c:pt idx="25">
                  <c:v>-0.38357512254030041</c:v>
                </c:pt>
                <c:pt idx="26">
                  <c:v>-0.32681981828099982</c:v>
                </c:pt>
                <c:pt idx="27">
                  <c:v>-0.26906652800926129</c:v>
                </c:pt>
                <c:pt idx="28">
                  <c:v>-0.21093270406829967</c:v>
                </c:pt>
                <c:pt idx="29">
                  <c:v>-0.15301490604429352</c:v>
                </c:pt>
                <c:pt idx="30">
                  <c:v>-9.5883670880804683E-2</c:v>
                </c:pt>
                <c:pt idx="31">
                  <c:v>-4.0078848415047372E-2</c:v>
                </c:pt>
                <c:pt idx="32">
                  <c:v>1.389456963623012E-2</c:v>
                </c:pt>
                <c:pt idx="33">
                  <c:v>6.5570105269094209E-2</c:v>
                </c:pt>
                <c:pt idx="34">
                  <c:v>0.11452291842395279</c:v>
                </c:pt>
                <c:pt idx="35">
                  <c:v>0.16037238986837751</c:v>
                </c:pt>
                <c:pt idx="36">
                  <c:v>0.20278415855634147</c:v>
                </c:pt>
                <c:pt idx="37">
                  <c:v>0.24147161491122343</c:v>
                </c:pt>
                <c:pt idx="38">
                  <c:v>0.27619685686279788</c:v>
                </c:pt>
                <c:pt idx="39">
                  <c:v>0.30677112056768141</c:v>
                </c:pt>
                <c:pt idx="40">
                  <c:v>0.33305470251869274</c:v>
                </c:pt>
                <c:pt idx="41">
                  <c:v>0.35495639416647673</c:v>
                </c:pt>
                <c:pt idx="42">
                  <c:v>0.37243245420668458</c:v>
                </c:pt>
                <c:pt idx="43">
                  <c:v>0.38548514730321726</c:v>
                </c:pt>
                <c:pt idx="44">
                  <c:v>0.39416088120285647</c:v>
                </c:pt>
                <c:pt idx="45">
                  <c:v>0.39854797693448152</c:v>
                </c:pt>
                <c:pt idx="46">
                  <c:v>0.39877410906749677</c:v>
                </c:pt>
                <c:pt idx="47">
                  <c:v>0.39500345482451643</c:v>
                </c:pt>
                <c:pt idx="48">
                  <c:v>0.38743359220301016</c:v>
                </c:pt>
                <c:pt idx="49">
                  <c:v>0.37629218816433402</c:v>
                </c:pt>
                <c:pt idx="50">
                  <c:v>0.3618335184055616</c:v>
                </c:pt>
                <c:pt idx="51">
                  <c:v>0.34433486025308446</c:v>
                </c:pt>
                <c:pt idx="52">
                  <c:v>0.32409279982417555</c:v>
                </c:pt>
                <c:pt idx="53">
                  <c:v>0.30141949381418126</c:v>
                </c:pt>
                <c:pt idx="54">
                  <c:v>0.27663892510644494</c:v>
                </c:pt>
                <c:pt idx="55">
                  <c:v>0.25008318989595363</c:v>
                </c:pt>
                <c:pt idx="56">
                  <c:v>0.22208885219492241</c:v>
                </c:pt>
                <c:pt idx="57">
                  <c:v>0.19299339947998323</c:v>
                </c:pt>
                <c:pt idx="58">
                  <c:v>0.16313183087884175</c:v>
                </c:pt>
                <c:pt idx="59">
                  <c:v>0.13283340671295754</c:v>
                </c:pt>
                <c:pt idx="60">
                  <c:v>0.10241858544657911</c:v>
                </c:pt>
                <c:pt idx="61">
                  <c:v>7.2196171176390031E-2</c:v>
                </c:pt>
                <c:pt idx="62">
                  <c:v>4.2460691765244613E-2</c:v>
                </c:pt>
                <c:pt idx="63">
                  <c:v>1.3490024612892559E-2</c:v>
                </c:pt>
                <c:pt idx="64">
                  <c:v>-1.4456716099494338E-2</c:v>
                </c:pt>
                <c:pt idx="65">
                  <c:v>-4.1141020022390819E-2</c:v>
                </c:pt>
                <c:pt idx="66">
                  <c:v>-6.634654158814754E-2</c:v>
                </c:pt>
                <c:pt idx="67">
                  <c:v>-8.9880376875392506E-2</c:v>
                </c:pt>
                <c:pt idx="68">
                  <c:v>-0.11157405498239376</c:v>
                </c:pt>
                <c:pt idx="69">
                  <c:v>-0.13128424541529102</c:v>
                </c:pt>
                <c:pt idx="70">
                  <c:v>-0.14889318577671948</c:v>
                </c:pt>
                <c:pt idx="71">
                  <c:v>-0.16430883666592361</c:v>
                </c:pt>
                <c:pt idx="72">
                  <c:v>-0.17746477315290032</c:v>
                </c:pt>
                <c:pt idx="73">
                  <c:v>-0.18831982444886897</c:v>
                </c:pt>
                <c:pt idx="74">
                  <c:v>-0.19685747544851018</c:v>
                </c:pt>
                <c:pt idx="75">
                  <c:v>-0.20308504565368063</c:v>
                </c:pt>
                <c:pt idx="76">
                  <c:v>-0.20703266259410746</c:v>
                </c:pt>
                <c:pt idx="77">
                  <c:v>-0.20875204823097615</c:v>
                </c:pt>
                <c:pt idx="78">
                  <c:v>-0.20831513796006032</c:v>
                </c:pt>
                <c:pt idx="79">
                  <c:v>-0.20581255272038051</c:v>
                </c:pt>
                <c:pt idx="80">
                  <c:v>-0.20135194536308412</c:v>
                </c:pt>
                <c:pt idx="81">
                  <c:v>-0.19505624284644874</c:v>
                </c:pt>
                <c:pt idx="82">
                  <c:v>-0.18706180600201427</c:v>
                </c:pt>
                <c:pt idx="83">
                  <c:v>-0.17751652857133704</c:v>
                </c:pt>
                <c:pt idx="84">
                  <c:v>-0.16657789695217354</c:v>
                </c:pt>
                <c:pt idx="85">
                  <c:v>-0.15441103162825484</c:v>
                </c:pt>
                <c:pt idx="86">
                  <c:v>-0.14118673060101034</c:v>
                </c:pt>
                <c:pt idx="87">
                  <c:v>-0.1270795343088455</c:v>
                </c:pt>
                <c:pt idx="88">
                  <c:v>-0.1122658305252788</c:v>
                </c:pt>
                <c:pt idx="89">
                  <c:v>-9.6922016587802001E-2</c:v>
                </c:pt>
                <c:pt idx="90">
                  <c:v>-8.1222735041946242E-2</c:v>
                </c:pt>
                <c:pt idx="91">
                  <c:v>-6.5339197407505253E-2</c:v>
                </c:pt>
                <c:pt idx="92">
                  <c:v>-4.9437609304366845E-2</c:v>
                </c:pt>
                <c:pt idx="93">
                  <c:v>-3.3677708632310309E-2</c:v>
                </c:pt>
                <c:pt idx="94">
                  <c:v>-1.8211426900812934E-2</c:v>
                </c:pt>
                <c:pt idx="95">
                  <c:v>-3.1816821695673219E-3</c:v>
                </c:pt>
                <c:pt idx="96">
                  <c:v>1.1278689594124139E-2</c:v>
                </c:pt>
                <c:pt idx="97">
                  <c:v>2.5047859591326702E-2</c:v>
                </c:pt>
                <c:pt idx="98">
                  <c:v>3.8015784192727893E-2</c:v>
                </c:pt>
                <c:pt idx="99">
                  <c:v>5.008483396814576E-2</c:v>
                </c:pt>
                <c:pt idx="100">
                  <c:v>6.1170273412865454E-2</c:v>
                </c:pt>
                <c:pt idx="101">
                  <c:v>7.1200592545667699E-2</c:v>
                </c:pt>
                <c:pt idx="102">
                  <c:v>8.0117692987701175E-2</c:v>
                </c:pt>
                <c:pt idx="103">
                  <c:v>8.7876932482176304E-2</c:v>
                </c:pt>
                <c:pt idx="104">
                  <c:v>9.4447033072050671E-2</c:v>
                </c:pt>
                <c:pt idx="105">
                  <c:v>9.980985930760955E-2</c:v>
                </c:pt>
                <c:pt idx="106">
                  <c:v>0.10396007390066998</c:v>
                </c:pt>
                <c:pt idx="107">
                  <c:v>0.1069046791710013</c:v>
                </c:pt>
                <c:pt idx="108">
                  <c:v>0.10866245343880934</c:v>
                </c:pt>
                <c:pt idx="109">
                  <c:v>0.10926329220151698</c:v>
                </c:pt>
                <c:pt idx="110">
                  <c:v>0.10874746449170114</c:v>
                </c:pt>
                <c:pt idx="111">
                  <c:v>0.10716479524536092</c:v>
                </c:pt>
                <c:pt idx="112">
                  <c:v>0.1045737848164207</c:v>
                </c:pt>
                <c:pt idx="113">
                  <c:v>0.10104067695647388</c:v>
                </c:pt>
                <c:pt idx="114">
                  <c:v>9.6638486641360197E-2</c:v>
                </c:pt>
                <c:pt idx="115">
                  <c:v>9.1445999072437459E-2</c:v>
                </c:pt>
                <c:pt idx="116">
                  <c:v>8.5546751015547248E-2</c:v>
                </c:pt>
                <c:pt idx="117">
                  <c:v>7.9028005370777185E-2</c:v>
                </c:pt>
                <c:pt idx="118">
                  <c:v>7.1979729498090145E-2</c:v>
                </c:pt>
                <c:pt idx="119">
                  <c:v>6.4493587365329688E-2</c:v>
                </c:pt>
                <c:pt idx="120">
                  <c:v>5.6661955044226352E-2</c:v>
                </c:pt>
                <c:pt idx="121">
                  <c:v>4.8576968465524881E-2</c:v>
                </c:pt>
                <c:pt idx="122">
                  <c:v>4.032961166531622E-2</c:v>
                </c:pt>
                <c:pt idx="123">
                  <c:v>3.2008853020462746E-2</c:v>
                </c:pt>
                <c:pt idx="124">
                  <c:v>2.3700836191198782E-2</c:v>
                </c:pt>
                <c:pt idx="125">
                  <c:v>1.548813167319339E-2</c:v>
                </c:pt>
                <c:pt idx="126">
                  <c:v>7.4490540191762822E-3</c:v>
                </c:pt>
                <c:pt idx="127">
                  <c:v>-3.4295106887190577E-4</c:v>
                </c:pt>
                <c:pt idx="128">
                  <c:v>-7.8198464427094473E-3</c:v>
                </c:pt>
                <c:pt idx="129">
                  <c:v>-1.4919467537166392E-2</c:v>
                </c:pt>
                <c:pt idx="130">
                  <c:v>-2.1585909112473396E-2</c:v>
                </c:pt>
                <c:pt idx="131">
                  <c:v>-2.7769833933643386E-2</c:v>
                </c:pt>
                <c:pt idx="132">
                  <c:v>-3.3428703422630143E-2</c:v>
                </c:pt>
                <c:pt idx="133">
                  <c:v>-3.8526931097831126E-2</c:v>
                </c:pt>
                <c:pt idx="134">
                  <c:v>-4.3035960355045762E-2</c:v>
                </c:pt>
                <c:pt idx="135">
                  <c:v>-4.6934268838421354E-2</c:v>
                </c:pt>
                <c:pt idx="136">
                  <c:v>-5.0207302294077709E-2</c:v>
                </c:pt>
                <c:pt idx="137">
                  <c:v>-5.2847341388567032E-2</c:v>
                </c:pt>
                <c:pt idx="138">
                  <c:v>-5.4853305505391109E-2</c:v>
                </c:pt>
                <c:pt idx="139">
                  <c:v>-5.6230498002488312E-2</c:v>
                </c:pt>
                <c:pt idx="140">
                  <c:v>-5.6990297819676745E-2</c:v>
                </c:pt>
                <c:pt idx="141">
                  <c:v>-5.7149802665980874E-2</c:v>
                </c:pt>
                <c:pt idx="142">
                  <c:v>-5.6731429291773029E-2</c:v>
                </c:pt>
                <c:pt idx="143">
                  <c:v>-5.5762476559615769E-2</c:v>
                </c:pt>
                <c:pt idx="144">
                  <c:v>-5.4274657171148641E-2</c:v>
                </c:pt>
                <c:pt idx="145">
                  <c:v>-5.2303603986508712E-2</c:v>
                </c:pt>
                <c:pt idx="146">
                  <c:v>-4.9888356889389293E-2</c:v>
                </c:pt>
                <c:pt idx="147">
                  <c:v>-4.7070836107260754E-2</c:v>
                </c:pt>
                <c:pt idx="148">
                  <c:v>-4.389530779534475E-2</c:v>
                </c:pt>
                <c:pt idx="149">
                  <c:v>-4.0407847537951937E-2</c:v>
                </c:pt>
                <c:pt idx="150">
                  <c:v>-3.6655807215475317E-2</c:v>
                </c:pt>
                <c:pt idx="151">
                  <c:v>-3.2687290433743008E-2</c:v>
                </c:pt>
                <c:pt idx="152">
                  <c:v>-2.8550641418942563E-2</c:v>
                </c:pt>
                <c:pt idx="153">
                  <c:v>-2.429395195054471E-2</c:v>
                </c:pt>
                <c:pt idx="154">
                  <c:v>-1.9964590541377326E-2</c:v>
                </c:pt>
                <c:pt idx="155">
                  <c:v>-1.5608757683162864E-2</c:v>
                </c:pt>
                <c:pt idx="156">
                  <c:v>-1.1271070562445352E-2</c:v>
                </c:pt>
                <c:pt idx="157">
                  <c:v>-6.9941802209320851E-3</c:v>
                </c:pt>
                <c:pt idx="158">
                  <c:v>-2.8184236908700292E-3</c:v>
                </c:pt>
                <c:pt idx="159">
                  <c:v>1.2184868148982456E-3</c:v>
                </c:pt>
                <c:pt idx="160">
                  <c:v>5.0817360322868068E-3</c:v>
                </c:pt>
                <c:pt idx="161">
                  <c:v>8.7396379206569584E-3</c:v>
                </c:pt>
                <c:pt idx="162">
                  <c:v>1.2163827354285733E-2</c:v>
                </c:pt>
                <c:pt idx="163">
                  <c:v>1.53294109370265E-2</c:v>
                </c:pt>
                <c:pt idx="164">
                  <c:v>1.821507706708737E-2</c:v>
                </c:pt>
                <c:pt idx="165">
                  <c:v>2.0803165781274932E-2</c:v>
                </c:pt>
                <c:pt idx="166">
                  <c:v>2.3079699289082243E-2</c:v>
                </c:pt>
                <c:pt idx="167">
                  <c:v>2.5034374463686438E-2</c:v>
                </c:pt>
                <c:pt idx="168">
                  <c:v>2.66605188866696E-2</c:v>
                </c:pt>
                <c:pt idx="169">
                  <c:v>2.7955012343866738E-2</c:v>
                </c:pt>
                <c:pt idx="170">
                  <c:v>2.8918175939337324E-2</c:v>
                </c:pt>
                <c:pt idx="171">
                  <c:v>2.9553631231595715E-2</c:v>
                </c:pt>
                <c:pt idx="172">
                  <c:v>2.9868131999847811E-2</c:v>
                </c:pt>
                <c:pt idx="173">
                  <c:v>2.9871371417371347E-2</c:v>
                </c:pt>
                <c:pt idx="174">
                  <c:v>2.9575767544020228E-2</c:v>
                </c:pt>
                <c:pt idx="175">
                  <c:v>2.8996230150162949E-2</c:v>
                </c:pt>
                <c:pt idx="176">
                  <c:v>2.8149911950558333E-2</c:v>
                </c:pt>
                <c:pt idx="177">
                  <c:v>2.7055947359432318E-2</c:v>
                </c:pt>
                <c:pt idx="178">
                  <c:v>2.5735181878357022E-2</c:v>
                </c:pt>
                <c:pt idx="179">
                  <c:v>2.4209895197741166E-2</c:v>
                </c:pt>
                <c:pt idx="180">
                  <c:v>2.2503521032372534E-2</c:v>
                </c:pt>
                <c:pt idx="181">
                  <c:v>2.0640366623294919E-2</c:v>
                </c:pt>
                <c:pt idx="182">
                  <c:v>1.8645334724347463E-2</c:v>
                </c:pt>
                <c:pt idx="183">
                  <c:v>1.6543650754114431E-2</c:v>
                </c:pt>
                <c:pt idx="184">
                  <c:v>1.4360597635149575E-2</c:v>
                </c:pt>
                <c:pt idx="185">
                  <c:v>1.2121260664591816E-2</c:v>
                </c:pt>
                <c:pt idx="186">
                  <c:v>9.8502845662104491E-3</c:v>
                </c:pt>
                <c:pt idx="187">
                  <c:v>7.571644666102233E-3</c:v>
                </c:pt>
                <c:pt idx="188">
                  <c:v>5.3084339153373229E-3</c:v>
                </c:pt>
                <c:pt idx="189">
                  <c:v>3.0826672554496366E-3</c:v>
                </c:pt>
                <c:pt idx="190">
                  <c:v>9.1510458940296125E-4</c:v>
                </c:pt>
                <c:pt idx="191">
                  <c:v>-1.1749066158958767E-3</c:v>
                </c:pt>
                <c:pt idx="192">
                  <c:v>-3.1695683068238023E-3</c:v>
                </c:pt>
                <c:pt idx="193">
                  <c:v>-5.0527478470463729E-3</c:v>
                </c:pt>
                <c:pt idx="194">
                  <c:v>-6.8100727271895771E-3</c:v>
                </c:pt>
                <c:pt idx="195">
                  <c:v>-8.429003884855157E-3</c:v>
                </c:pt>
                <c:pt idx="196">
                  <c:v>-9.8988877573655612E-3</c:v>
                </c:pt>
                <c:pt idx="197">
                  <c:v>-1.1210987397401895E-2</c:v>
                </c:pt>
                <c:pt idx="198">
                  <c:v>-1.2358493177862756E-2</c:v>
                </c:pt>
                <c:pt idx="199">
                  <c:v>-1.3336513795326554E-2</c:v>
                </c:pt>
                <c:pt idx="200">
                  <c:v>-1.4142048450138535E-2</c:v>
                </c:pt>
                <c:pt idx="201">
                  <c:v>-1.4773941234256651E-2</c:v>
                </c:pt>
                <c:pt idx="202">
                  <c:v>-1.5232818894667478E-2</c:v>
                </c:pt>
                <c:pt idx="203">
                  <c:v>-1.5521013259715196E-2</c:v>
                </c:pt>
                <c:pt idx="204">
                  <c:v>-1.5642469717563851E-2</c:v>
                </c:pt>
                <c:pt idx="205">
                  <c:v>-1.5602643219922923E-2</c:v>
                </c:pt>
                <c:pt idx="206">
                  <c:v>-1.5408383349988404E-2</c:v>
                </c:pt>
                <c:pt idx="207">
                  <c:v>-1.5067810041351382E-2</c:v>
                </c:pt>
                <c:pt idx="208">
                  <c:v>-1.4590181564646325E-2</c:v>
                </c:pt>
                <c:pt idx="209">
                  <c:v>-1.3985756411363008E-2</c:v>
                </c:pt>
                <c:pt idx="210">
                  <c:v>-1.3265650700097394E-2</c:v>
                </c:pt>
                <c:pt idx="211">
                  <c:v>-1.244169271028143E-2</c:v>
                </c:pt>
                <c:pt idx="212">
                  <c:v>-1.1526276112955291E-2</c:v>
                </c:pt>
                <c:pt idx="213">
                  <c:v>-1.0532213418392644E-2</c:v>
                </c:pt>
                <c:pt idx="214">
                  <c:v>-9.4725910974285763E-3</c:v>
                </c:pt>
                <c:pt idx="215">
                  <c:v>-8.3606277583287859E-3</c:v>
                </c:pt>
                <c:pt idx="216">
                  <c:v>-7.2095366752096988E-3</c:v>
                </c:pt>
                <c:pt idx="217">
                  <c:v>-6.0323938686632789E-3</c:v>
                </c:pt>
                <c:pt idx="218">
                  <c:v>-4.8420128356920829E-3</c:v>
                </c:pt>
                <c:pt idx="219">
                  <c:v>-3.6508269156828137E-3</c:v>
                </c:pt>
                <c:pt idx="220">
                  <c:v>-2.470780163317087E-3</c:v>
                </c:pt>
                <c:pt idx="221">
                  <c:v>-1.3132274794128186E-3</c:v>
                </c:pt>
                <c:pt idx="222">
                  <c:v>-1.8884462807059279E-4</c:v>
                </c:pt>
                <c:pt idx="223">
                  <c:v>8.9245135549864988E-4</c:v>
                </c:pt>
                <c:pt idx="224">
                  <c:v>1.9215709861701363E-3</c:v>
                </c:pt>
                <c:pt idx="225">
                  <c:v>2.8903101217530617E-3</c:v>
                </c:pt>
                <c:pt idx="226">
                  <c:v>3.7913965906951393E-3</c:v>
                </c:pt>
                <c:pt idx="227">
                  <c:v>4.6185256349725824E-3</c:v>
                </c:pt>
                <c:pt idx="228">
                  <c:v>5.3663842611292017E-3</c:v>
                </c:pt>
                <c:pt idx="229">
                  <c:v>6.0306646996282649E-3</c:v>
                </c:pt>
                <c:pt idx="230">
                  <c:v>6.6080672735910825E-3</c:v>
                </c:pt>
                <c:pt idx="231">
                  <c:v>7.0962930718594767E-3</c:v>
                </c:pt>
                <c:pt idx="232">
                  <c:v>7.4940269074785402E-3</c:v>
                </c:pt>
                <c:pt idx="233">
                  <c:v>7.8009111205980556E-3</c:v>
                </c:pt>
                <c:pt idx="234">
                  <c:v>8.0175108539868103E-3</c:v>
                </c:pt>
                <c:pt idx="235">
                  <c:v>8.1452714895001461E-3</c:v>
                </c:pt>
                <c:pt idx="236">
                  <c:v>8.186468984697947E-3</c:v>
                </c:pt>
                <c:pt idx="237">
                  <c:v>8.1441538902408562E-3</c:v>
                </c:pt>
                <c:pt idx="238">
                  <c:v>8.0220898606596404E-3</c:v>
                </c:pt>
                <c:pt idx="239">
                  <c:v>7.8246874936550772E-3</c:v>
                </c:pt>
                <c:pt idx="240">
                  <c:v>7.5569343463941464E-3</c:v>
                </c:pt>
                <c:pt idx="241">
                  <c:v>7.2243219815597108E-3</c:v>
                </c:pt>
                <c:pt idx="242">
                  <c:v>6.8327708915030556E-3</c:v>
                </c:pt>
                <c:pt idx="243">
                  <c:v>6.3885541361336359E-3</c:v>
                </c:pt>
                <c:pt idx="244">
                  <c:v>5.8982205096176571E-3</c:v>
                </c:pt>
                <c:pt idx="245">
                  <c:v>5.3685180230661411E-3</c:v>
                </c:pt>
                <c:pt idx="246">
                  <c:v>4.8063184557460238E-3</c:v>
                </c:pt>
                <c:pt idx="247">
                  <c:v>4.2185436865612514E-3</c:v>
                </c:pt>
                <c:pt idx="248">
                  <c:v>3.612094471278257E-3</c:v>
                </c:pt>
                <c:pt idx="249">
                  <c:v>2.9937822798937999E-3</c:v>
                </c:pt>
                <c:pt idx="250">
                  <c:v>2.3702647533657834E-3</c:v>
                </c:pt>
                <c:pt idx="251">
                  <c:v>1.7479852803652294E-3</c:v>
                </c:pt>
                <c:pt idx="252">
                  <c:v>1.1331171334810451E-3</c:v>
                </c:pt>
                <c:pt idx="253">
                  <c:v>5.315125411374179E-4</c:v>
                </c:pt>
                <c:pt idx="254">
                  <c:v>-5.1342992923838321E-5</c:v>
                </c:pt>
                <c:pt idx="255">
                  <c:v>-6.1037087569340597E-4</c:v>
                </c:pt>
                <c:pt idx="256">
                  <c:v>-1.1409339343952569E-3</c:v>
                </c:pt>
                <c:pt idx="257">
                  <c:v>-1.638865131405081E-3</c:v>
                </c:pt>
                <c:pt idx="258">
                  <c:v>-2.1004904292204617E-3</c:v>
                </c:pt>
                <c:pt idx="259">
                  <c:v>-2.5226458108310226E-3</c:v>
                </c:pt>
                <c:pt idx="260">
                  <c:v>-2.9026885190688505E-3</c:v>
                </c:pt>
                <c:pt idx="261">
                  <c:v>-3.2385026337864767E-3</c:v>
                </c:pt>
                <c:pt idx="262">
                  <c:v>-3.5284991575775331E-3</c:v>
                </c:pt>
                <c:pt idx="263">
                  <c:v>-3.7716108288411722E-3</c:v>
                </c:pt>
                <c:pt idx="264">
                  <c:v>-3.9672819249658535E-3</c:v>
                </c:pt>
                <c:pt idx="265">
                  <c:v>-4.1154533579958897E-3</c:v>
                </c:pt>
                <c:pt idx="266">
                  <c:v>-4.2165434001247655E-3</c:v>
                </c:pt>
                <c:pt idx="267">
                  <c:v>-4.2714244065672384E-3</c:v>
                </c:pt>
                <c:pt idx="268">
                  <c:v>-4.28139592868634E-3</c:v>
                </c:pt>
                <c:pt idx="269">
                  <c:v>-4.2481546306338139E-3</c:v>
                </c:pt>
                <c:pt idx="270">
                  <c:v>-4.1737614381970514E-3</c:v>
                </c:pt>
                <c:pt idx="271">
                  <c:v>-4.0606063590757887E-3</c:v>
                </c:pt>
                <c:pt idx="272">
                  <c:v>-3.9113714195286187E-3</c:v>
                </c:pt>
                <c:pt idx="273">
                  <c:v>-3.7289921633680491E-3</c:v>
                </c:pt>
                <c:pt idx="274">
                  <c:v>-3.5166181558202217E-3</c:v>
                </c:pt>
                <c:pt idx="275">
                  <c:v>-3.2775729270161052E-3</c:v>
                </c:pt>
                <c:pt idx="276">
                  <c:v>-3.0153137780939924E-3</c:v>
                </c:pt>
                <c:pt idx="277">
                  <c:v>-2.7333918573478242E-3</c:v>
                </c:pt>
                <c:pt idx="278">
                  <c:v>-2.4354128948580241E-3</c:v>
                </c:pt>
                <c:pt idx="279">
                  <c:v>-2.124998961919236E-3</c:v>
                </c:pt>
                <c:pt idx="280">
                  <c:v>-1.805751596678807E-3</c:v>
                </c:pt>
                <c:pt idx="281">
                  <c:v>-1.4812166100812072E-3</c:v>
                </c:pt>
                <c:pt idx="282">
                  <c:v>-1.1548508568466993E-3</c:v>
                </c:pt>
                <c:pt idx="283">
                  <c:v>-8.2999122517310464E-4</c:v>
                </c:pt>
                <c:pt idx="284">
                  <c:v>-5.0982606651472267E-4</c:v>
                </c:pt>
                <c:pt idx="285">
                  <c:v>-1.9736925353752884E-4</c:v>
                </c:pt>
                <c:pt idx="286">
                  <c:v>1.0456297945595259E-4</c:v>
                </c:pt>
                <c:pt idx="287">
                  <c:v>3.9337229333513522E-4</c:v>
                </c:pt>
                <c:pt idx="288">
                  <c:v>6.6669551172579924E-4</c:v>
                </c:pt>
                <c:pt idx="289">
                  <c:v>9.2241884626357868E-4</c:v>
                </c:pt>
                <c:pt idx="290">
                  <c:v>1.1586890589572111E-3</c:v>
                </c:pt>
                <c:pt idx="291">
                  <c:v>1.3739215725535262E-3</c:v>
                </c:pt>
                <c:pt idx="292">
                  <c:v>1.5668055698804535E-3</c:v>
                </c:pt>
                <c:pt idx="293">
                  <c:v>1.7363061516154992E-3</c:v>
                </c:pt>
                <c:pt idx="294">
                  <c:v>1.881663648564988E-3</c:v>
                </c:pt>
                <c:pt idx="295">
                  <c:v>2.0023902091508474E-3</c:v>
                </c:pt>
                <c:pt idx="296">
                  <c:v>2.0982638052217638E-3</c:v>
                </c:pt>
                <c:pt idx="297">
                  <c:v>2.169319819397626E-3</c:v>
                </c:pt>
                <c:pt idx="298">
                  <c:v>2.2158403948124776E-3</c:v>
                </c:pt>
                <c:pt idx="299">
                  <c:v>2.2383417432626103E-3</c:v>
                </c:pt>
                <c:pt idx="300">
                  <c:v>2.2375596203421115E-3</c:v>
                </c:pt>
                <c:pt idx="301">
                  <c:v>2.2144331861350115E-3</c:v>
                </c:pt>
                <c:pt idx="302">
                  <c:v>2.1700874774348454E-3</c:v>
                </c:pt>
                <c:pt idx="303">
                  <c:v>2.1058147223083374E-3</c:v>
                </c:pt>
                <c:pt idx="304">
                  <c:v>2.0230547301638064E-3</c:v>
                </c:pt>
                <c:pt idx="305">
                  <c:v>1.9233745904034187E-3</c:v>
                </c:pt>
                <c:pt idx="306">
                  <c:v>1.8084479103294122E-3</c:v>
                </c:pt>
                <c:pt idx="307">
                  <c:v>1.6800338183550719E-3</c:v>
                </c:pt>
                <c:pt idx="308">
                  <c:v>1.5399559518761545E-3</c:v>
                </c:pt>
                <c:pt idx="309">
                  <c:v>1.3900816405376321E-3</c:v>
                </c:pt>
                <c:pt idx="310">
                  <c:v>1.2323014852472743E-3</c:v>
                </c:pt>
                <c:pt idx="311">
                  <c:v>1.0685095213160581E-3</c:v>
                </c:pt>
                <c:pt idx="312">
                  <c:v>9.0058414072892998E-4</c:v>
                </c:pt>
                <c:pt idx="313">
                  <c:v>7.3036993395799777E-4</c:v>
                </c:pt>
                <c:pt idx="314">
                  <c:v>5.596605961183228E-4</c:v>
                </c:pt>
                <c:pt idx="315">
                  <c:v>3.901830258310516E-4</c:v>
                </c:pt>
                <c:pt idx="316">
                  <c:v>2.2358272809696074E-4</c:v>
                </c:pt>
                <c:pt idx="317">
                  <c:v>6.1410614991263911E-5</c:v>
                </c:pt>
                <c:pt idx="318">
                  <c:v>-9.4888719740117688E-5</c:v>
                </c:pt>
                <c:pt idx="319">
                  <c:v>-2.4398719388484284E-4</c:v>
                </c:pt>
                <c:pt idx="320">
                  <c:v>-3.8468185712493055E-4</c:v>
                </c:pt>
                <c:pt idx="321">
                  <c:v>-5.1590191526416549E-4</c:v>
                </c:pt>
                <c:pt idx="322">
                  <c:v>-6.3671415192518936E-4</c:v>
                </c:pt>
                <c:pt idx="323">
                  <c:v>-7.4632675760052036E-4</c:v>
                </c:pt>
                <c:pt idx="324">
                  <c:v>-8.4409159147283289E-4</c:v>
                </c:pt>
                <c:pt idx="325">
                  <c:v>-9.2950491607552462E-4</c:v>
                </c:pt>
                <c:pt idx="326">
                  <c:v>-1.0022066585333533E-3</c:v>
                </c:pt>
                <c:pt idx="327">
                  <c:v>-1.0619782647075355E-3</c:v>
                </c:pt>
                <c:pt idx="328">
                  <c:v>-1.1087392239876751E-3</c:v>
                </c:pt>
                <c:pt idx="329">
                  <c:v>-1.1425423526567322E-3</c:v>
                </c:pt>
                <c:pt idx="330">
                  <c:v>-1.1635679326524597E-3</c:v>
                </c:pt>
                <c:pt idx="331">
                  <c:v>-1.1721168101218335E-3</c:v>
                </c:pt>
                <c:pt idx="332">
                  <c:v>-1.168602564391214E-3</c:v>
                </c:pt>
                <c:pt idx="333">
                  <c:v>-1.1535428628459072E-3</c:v>
                </c:pt>
                <c:pt idx="334">
                  <c:v>-1.1275501207339536E-3</c:v>
                </c:pt>
                <c:pt idx="335">
                  <c:v>-1.0913215870991385E-3</c:v>
                </c:pt>
                <c:pt idx="336">
                  <c:v>-1.0456289789387246E-3</c:v>
                </c:pt>
                <c:pt idx="337">
                  <c:v>-9.9130778531534018E-4</c:v>
                </c:pt>
                <c:pt idx="338">
                  <c:v>-9.2924636158373767E-4</c:v>
                </c:pt>
                <c:pt idx="339">
                  <c:v>-8.6037493118556183E-4</c:v>
                </c:pt>
                <c:pt idx="340">
                  <c:v>-7.8565460869145748E-4</c:v>
                </c:pt>
                <c:pt idx="341">
                  <c:v>-7.0606655301020272E-4</c:v>
                </c:pt>
                <c:pt idx="342">
                  <c:v>-6.2260135402609606E-4</c:v>
                </c:pt>
                <c:pt idx="343">
                  <c:v>-5.3624874946109271E-4</c:v>
                </c:pt>
                <c:pt idx="344">
                  <c:v>-4.4798776158407863E-4</c:v>
                </c:pt>
                <c:pt idx="345">
                  <c:v>-3.5877733560630431E-4</c:v>
                </c:pt>
                <c:pt idx="346">
                  <c:v>-2.695475533115779E-4</c:v>
                </c:pt>
                <c:pt idx="347">
                  <c:v>-1.8119148677552476E-4</c:v>
                </c:pt>
                <c:pt idx="348">
                  <c:v>-9.4557748033158523E-5</c:v>
                </c:pt>
                <c:pt idx="349">
                  <c:v>-1.0443781360155337E-5</c:v>
                </c:pt>
                <c:pt idx="350">
                  <c:v>7.0410064459529279E-5</c:v>
                </c:pt>
                <c:pt idx="351">
                  <c:v>1.473256558018312E-4</c:v>
                </c:pt>
                <c:pt idx="352">
                  <c:v>2.1969136693242275E-4</c:v>
                </c:pt>
                <c:pt idx="353">
                  <c:v>2.8696553594846641E-4</c:v>
                </c:pt>
                <c:pt idx="354">
                  <c:v>3.4867908284438366E-4</c:v>
                </c:pt>
                <c:pt idx="355">
                  <c:v>4.0443729703602035E-4</c:v>
                </c:pt>
                <c:pt idx="356">
                  <c:v>4.5392080968963139E-4</c:v>
                </c:pt>
                <c:pt idx="357">
                  <c:v>4.9688577374020165E-4</c:v>
                </c:pt>
                <c:pt idx="358">
                  <c:v>5.3316328149134707E-4</c:v>
                </c:pt>
                <c:pt idx="359">
                  <c:v>5.6265805611753321E-4</c:v>
                </c:pt>
                <c:pt idx="360">
                  <c:v>5.8534645919749659E-4</c:v>
                </c:pt>
                <c:pt idx="361">
                  <c:v>6.0127386156228651E-4</c:v>
                </c:pt>
                <c:pt idx="362">
                  <c:v>6.105514292168619E-4</c:v>
                </c:pt>
                <c:pt idx="363">
                  <c:v>6.1335237987308574E-4</c:v>
                </c:pt>
                <c:pt idx="364">
                  <c:v>6.0990776870432971E-4</c:v>
                </c:pt>
                <c:pt idx="365">
                  <c:v>6.0050186429528067E-4</c:v>
                </c:pt>
                <c:pt idx="366">
                  <c:v>5.8546717741964072E-4</c:v>
                </c:pt>
                <c:pt idx="367">
                  <c:v>5.6517920624482999E-4</c:v>
                </c:pt>
                <c:pt idx="368">
                  <c:v>5.4005096185456337E-4</c:v>
                </c:pt>
                <c:pt idx="369">
                  <c:v>5.1052733762136184E-4</c:v>
                </c:pt>
                <c:pt idx="370">
                  <c:v>4.7707938498127471E-4</c:v>
                </c:pt>
                <c:pt idx="371">
                  <c:v>4.4019855659697835E-4</c:v>
                </c:pt>
                <c:pt idx="372">
                  <c:v>4.0039097578208402E-4</c:v>
                </c:pt>
                <c:pt idx="373">
                  <c:v>3.5817178844196461E-4</c:v>
                </c:pt>
                <c:pt idx="374">
                  <c:v>3.1405965071103036E-4</c:v>
                </c:pt>
                <c:pt idx="375">
                  <c:v>2.6857140198222317E-4</c:v>
                </c:pt>
                <c:pt idx="376">
                  <c:v>2.2221696918274606E-4</c:v>
                </c:pt>
                <c:pt idx="377">
                  <c:v>1.7549454400342057E-4</c:v>
                </c:pt>
                <c:pt idx="378">
                  <c:v>1.288860703912339E-4</c:v>
                </c:pt>
                <c:pt idx="379">
                  <c:v>8.2853075019622338E-5</c:v>
                </c:pt>
                <c:pt idx="380">
                  <c:v>3.7832868712679015E-5</c:v>
                </c:pt>
                <c:pt idx="381">
                  <c:v>-5.7648580291133641E-6</c:v>
                </c:pt>
                <c:pt idx="382">
                  <c:v>-4.756102712094291E-5</c:v>
                </c:pt>
                <c:pt idx="383">
                  <c:v>-8.7209739177889861E-5</c:v>
                </c:pt>
                <c:pt idx="384">
                  <c:v>-1.2440040536078003E-4</c:v>
                </c:pt>
                <c:pt idx="385">
                  <c:v>-1.5885944084274679E-4</c:v>
                </c:pt>
                <c:pt idx="386">
                  <c:v>-1.9035152049700743E-4</c:v>
                </c:pt>
                <c:pt idx="387">
                  <c:v>-2.1868040176012754E-4</c:v>
                </c:pt>
                <c:pt idx="388">
                  <c:v>-2.4368932375512159E-4</c:v>
                </c:pt>
                <c:pt idx="389">
                  <c:v>-2.6526099563276467E-4</c:v>
                </c:pt>
                <c:pt idx="390">
                  <c:v>-2.8331719067897434E-4</c:v>
                </c:pt>
                <c:pt idx="391">
                  <c:v>-2.9781796601654592E-4</c:v>
                </c:pt>
                <c:pt idx="392">
                  <c:v>-3.0876053068044917E-4</c:v>
                </c:pt>
                <c:pt idx="393">
                  <c:v>-3.1617778745099179E-4</c:v>
                </c:pt>
                <c:pt idx="394">
                  <c:v>-3.201365760762028E-4</c:v>
                </c:pt>
                <c:pt idx="395">
                  <c:v>-3.2073564739564333E-4</c:v>
                </c:pt>
                <c:pt idx="396">
                  <c:v>-3.1810339938834978E-4</c:v>
                </c:pt>
                <c:pt idx="397">
                  <c:v>-3.1239540730746448E-4</c:v>
                </c:pt>
                <c:pt idx="398">
                  <c:v>-3.0379178083673997E-4</c:v>
                </c:pt>
                <c:pt idx="399">
                  <c:v>-2.9249438161647705E-4</c:v>
                </c:pt>
                <c:pt idx="400">
                  <c:v>-2.7872393454885988E-4</c:v>
                </c:pt>
                <c:pt idx="401">
                  <c:v>-2.6271706601845881E-4</c:v>
                </c:pt>
                <c:pt idx="402">
                  <c:v>-2.4472330156908917E-4</c:v>
                </c:pt>
                <c:pt idx="403">
                  <c:v>-2.2500205468200342E-4</c:v>
                </c:pt>
                <c:pt idx="404">
                  <c:v>-2.0381963712358105E-4</c:v>
                </c:pt>
                <c:pt idx="405">
                  <c:v>-1.8144631989625977E-4</c:v>
                </c:pt>
                <c:pt idx="406">
                  <c:v>-1.5815347215906875E-4</c:v>
                </c:pt>
                <c:pt idx="407">
                  <c:v>-1.3421080360977468E-4</c:v>
                </c:pt>
                <c:pt idx="408">
                  <c:v>-1.0988373376635462E-4</c:v>
                </c:pt>
                <c:pt idx="409">
                  <c:v>-8.543090937900782E-5</c:v>
                </c:pt>
                <c:pt idx="410">
                  <c:v>-6.1101888873364815E-5</c:v>
                </c:pt>
                <c:pt idx="411">
                  <c:v>-3.7135010299213884E-5</c:v>
                </c:pt>
                <c:pt idx="412">
                  <c:v>-1.3755456765036851E-5</c:v>
                </c:pt>
                <c:pt idx="413">
                  <c:v>8.8264691954234668E-6</c:v>
                </c:pt>
                <c:pt idx="414">
                  <c:v>3.0416853425511136E-5</c:v>
                </c:pt>
                <c:pt idx="415">
                  <c:v>5.0839453752140183E-5</c:v>
                </c:pt>
                <c:pt idx="416">
                  <c:v>6.9936755528182676E-5</c:v>
                </c:pt>
                <c:pt idx="417">
                  <c:v>8.7570797677901627E-5</c:v>
                </c:pt>
                <c:pt idx="418">
                  <c:v>1.0362377016485281E-4</c:v>
                </c:pt>
                <c:pt idx="419">
                  <c:v>1.1799838605067742E-4</c:v>
                </c:pt>
                <c:pt idx="420">
                  <c:v>1.3061803344056227E-4</c:v>
                </c:pt>
                <c:pt idx="421">
                  <c:v>1.4142671460044609E-4</c:v>
                </c:pt>
                <c:pt idx="422">
                  <c:v>1.503887813679301E-4</c:v>
                </c:pt>
                <c:pt idx="423">
                  <c:v>1.5748847765103546E-4</c:v>
                </c:pt>
                <c:pt idx="424">
                  <c:v>1.6272930130630623E-4</c:v>
                </c:pt>
                <c:pt idx="425">
                  <c:v>1.6613319900230314E-4</c:v>
                </c:pt>
                <c:pt idx="426">
                  <c:v>1.6773960880043712E-4</c:v>
                </c:pt>
                <c:pt idx="427">
                  <c:v>1.6760436611864139E-4</c:v>
                </c:pt>
                <c:pt idx="428">
                  <c:v>1.6579848948293106E-4</c:v>
                </c:pt>
                <c:pt idx="429">
                  <c:v>1.6240686301781984E-4</c:v>
                </c:pt>
                <c:pt idx="430">
                  <c:v>1.5752683298113487E-4</c:v>
                </c:pt>
                <c:pt idx="431">
                  <c:v>1.5126673581610593E-4</c:v>
                </c:pt>
                <c:pt idx="432">
                  <c:v>1.437443751795171E-4</c:v>
                </c:pt>
                <c:pt idx="433">
                  <c:v>1.3508546521659665E-4</c:v>
                </c:pt>
                <c:pt idx="434">
                  <c:v>1.2542205700002705E-4</c:v>
                </c:pt>
                <c:pt idx="435">
                  <c:v>1.1489096454211997E-4</c:v>
                </c:pt>
                <c:pt idx="436">
                  <c:v>1.0363220613710797E-4</c:v>
                </c:pt>
                <c:pt idx="437">
                  <c:v>9.1787476006925371E-5</c:v>
                </c:pt>
                <c:pt idx="438">
                  <c:v>7.9498660321880823E-5</c:v>
                </c:pt>
                <c:pt idx="439">
                  <c:v>6.6906410661019255E-5</c:v>
                </c:pt>
                <c:pt idx="440">
                  <c:v>5.4148786879981954E-5</c:v>
                </c:pt>
                <c:pt idx="441">
                  <c:v>4.1359980181386321E-5</c:v>
                </c:pt>
                <c:pt idx="442">
                  <c:v>2.8669125948920651E-5</c:v>
                </c:pt>
                <c:pt idx="443">
                  <c:v>1.6199214626264402E-5</c:v>
                </c:pt>
                <c:pt idx="444">
                  <c:v>4.066107610251757E-6</c:v>
                </c:pt>
                <c:pt idx="445">
                  <c:v>-7.6223362012229003E-6</c:v>
                </c:pt>
                <c:pt idx="446">
                  <c:v>-1.8767018898226342E-5</c:v>
                </c:pt>
                <c:pt idx="447">
                  <c:v>-2.9278244098367384E-5</c:v>
                </c:pt>
                <c:pt idx="448">
                  <c:v>-3.9076237849519109E-5</c:v>
                </c:pt>
                <c:pt idx="449">
                  <c:v>-4.8091549472129578E-5</c:v>
                </c:pt>
                <c:pt idx="450">
                  <c:v>-5.6265333135114327E-5</c:v>
                </c:pt>
                <c:pt idx="451">
                  <c:v>-6.3549512120228546E-5</c:v>
                </c:pt>
                <c:pt idx="452">
                  <c:v>-6.9906828824735912E-5</c:v>
                </c:pt>
                <c:pt idx="453">
                  <c:v>-7.5310784572815619E-5</c:v>
                </c:pt>
                <c:pt idx="454">
                  <c:v>-7.9745474245243976E-5</c:v>
                </c:pt>
                <c:pt idx="455">
                  <c:v>-8.3205321588322771E-5</c:v>
                </c:pt>
                <c:pt idx="456">
                  <c:v>-8.5694721821795176E-5</c:v>
                </c:pt>
                <c:pt idx="457">
                  <c:v>-8.7227598827710736E-5</c:v>
                </c:pt>
                <c:pt idx="458">
                  <c:v>-8.782688476511257E-5</c:v>
                </c:pt>
                <c:pt idx="459">
                  <c:v>-8.7523930417367197E-5</c:v>
                </c:pt>
                <c:pt idx="460">
                  <c:v>-8.6357854939357969E-5</c:v>
                </c:pt>
                <c:pt idx="461">
                  <c:v>-8.4374843931075538E-5</c:v>
                </c:pt>
                <c:pt idx="462">
                  <c:v>-8.1627404923813646E-5</c:v>
                </c:pt>
                <c:pt idx="463">
                  <c:v>-7.8173589427604095E-5</c:v>
                </c:pt>
                <c:pt idx="464">
                  <c:v>-7.4076190656966885E-5</c:v>
                </c:pt>
                <c:pt idx="465">
                  <c:v>-6.9401925930585496E-5</c:v>
                </c:pt>
                <c:pt idx="466">
                  <c:v>-6.4220612533953496E-5</c:v>
                </c:pt>
                <c:pt idx="467">
                  <c:v>-5.860434554784725E-5</c:v>
                </c:pt>
                <c:pt idx="468">
                  <c:v>-5.262668578570678E-5</c:v>
                </c:pt>
                <c:pt idx="469">
                  <c:v>-4.6361865556194859E-5</c:v>
                </c:pt>
                <c:pt idx="470">
                  <c:v>-3.9884019480301466E-5</c:v>
                </c:pt>
                <c:pt idx="471">
                  <c:v>-3.3266447052640793E-5</c:v>
                </c:pt>
                <c:pt idx="472">
                  <c:v>-2.6580913051560143E-5</c:v>
                </c:pt>
                <c:pt idx="473">
                  <c:v>-1.9896991280007115E-5</c:v>
                </c:pt>
                <c:pt idx="474">
                  <c:v>-1.3281456466516138E-5</c:v>
                </c:pt>
                <c:pt idx="475">
                  <c:v>-6.7977284808996381E-6</c:v>
                </c:pt>
                <c:pt idx="476">
                  <c:v>-5.0537232989880292E-7</c:v>
                </c:pt>
                <c:pt idx="477">
                  <c:v>5.5403432983609871E-6</c:v>
                </c:pt>
                <c:pt idx="478">
                  <c:v>1.1288826868506776E-5</c:v>
                </c:pt>
                <c:pt idx="479">
                  <c:v>1.6694482827161668E-5</c:v>
                </c:pt>
                <c:pt idx="480">
                  <c:v>2.1716967719198744E-5</c:v>
                </c:pt>
                <c:pt idx="481">
                  <c:v>2.6321383538362353E-5</c:v>
                </c:pt>
                <c:pt idx="482">
                  <c:v>3.047840888937579E-5</c:v>
                </c:pt>
                <c:pt idx="483">
                  <c:v>3.4164369137454931E-5</c:v>
                </c:pt>
                <c:pt idx="484">
                  <c:v>3.7361247284236358E-5</c:v>
                </c:pt>
                <c:pt idx="485">
                  <c:v>4.0056637832304169E-5</c:v>
                </c:pt>
                <c:pt idx="486">
                  <c:v>4.2243646380126224E-5</c:v>
                </c:pt>
                <c:pt idx="487">
                  <c:v>4.392073812223413E-5</c:v>
                </c:pt>
                <c:pt idx="488">
                  <c:v>4.5091538813435383E-5</c:v>
                </c:pt>
                <c:pt idx="489">
                  <c:v>4.5764592088854227E-5</c:v>
                </c:pt>
                <c:pt idx="490">
                  <c:v>4.5953077312367783E-5</c:v>
                </c:pt>
                <c:pt idx="491">
                  <c:v>4.5674492353817117E-5</c:v>
                </c:pt>
                <c:pt idx="492">
                  <c:v>4.4950305870070301E-5</c:v>
                </c:pt>
                <c:pt idx="493">
                  <c:v>4.380558378697266E-5</c:v>
                </c:pt>
                <c:pt idx="494">
                  <c:v>4.2268594749329195E-5</c:v>
                </c:pt>
                <c:pt idx="495">
                  <c:v>4.0370399325698181E-5</c:v>
                </c:pt>
                <c:pt idx="496">
                  <c:v>3.8144427725755421E-5</c:v>
                </c:pt>
                <c:pt idx="497">
                  <c:v>3.5626050712552817E-5</c:v>
                </c:pt>
                <c:pt idx="498">
                  <c:v>3.2852148272752789E-5</c:v>
                </c:pt>
                <c:pt idx="499">
                  <c:v>2.9860680447817234E-5</c:v>
                </c:pt>
                <c:pt idx="500">
                  <c:v>2.6690264531400931E-5</c:v>
                </c:pt>
                <c:pt idx="501">
                  <c:v>2.337976260632727E-5</c:v>
                </c:pt>
                <c:pt idx="502">
                  <c:v>1.9967883132193284E-5</c:v>
                </c:pt>
                <c:pt idx="503">
                  <c:v>1.6492800005702723E-5</c:v>
                </c:pt>
                <c:pt idx="504">
                  <c:v>1.2991792204214758E-5</c:v>
                </c:pt>
                <c:pt idx="505">
                  <c:v>9.5009067927441617E-6</c:v>
                </c:pt>
                <c:pt idx="506">
                  <c:v>6.0546477298049492E-6</c:v>
                </c:pt>
                <c:pt idx="507">
                  <c:v>2.6856925520852556E-6</c:v>
                </c:pt>
                <c:pt idx="508">
                  <c:v>-5.7536134404650252E-7</c:v>
                </c:pt>
                <c:pt idx="509">
                  <c:v>-3.7002194708925252E-6</c:v>
                </c:pt>
                <c:pt idx="510">
                  <c:v>-6.6630810779557823E-6</c:v>
                </c:pt>
                <c:pt idx="511">
                  <c:v>-9.4407974099569513E-6</c:v>
                </c:pt>
                <c:pt idx="512">
                  <c:v>-1.2012997114578504E-5</c:v>
                </c:pt>
                <c:pt idx="513">
                  <c:v>-1.4362178859869411E-5</c:v>
                </c:pt>
                <c:pt idx="514">
                  <c:v>-1.6473771546749985E-5</c:v>
                </c:pt>
                <c:pt idx="515">
                  <c:v>-1.8336162810687836E-5</c:v>
                </c:pt>
                <c:pt idx="516">
                  <c:v>-1.9940696795961295E-5</c:v>
                </c:pt>
                <c:pt idx="517">
                  <c:v>-2.1281642453864205E-5</c:v>
                </c:pt>
                <c:pt idx="518">
                  <c:v>-2.2356133860912356E-5</c:v>
                </c:pt>
                <c:pt idx="519">
                  <c:v>-2.3164084273069457E-5</c:v>
                </c:pt>
                <c:pt idx="520">
                  <c:v>-2.3708075826009579E-5</c:v>
                </c:pt>
                <c:pt idx="521">
                  <c:v>-2.3993226958572001E-5</c:v>
                </c:pt>
                <c:pt idx="522">
                  <c:v>-2.4027039776246206E-5</c:v>
                </c:pt>
                <c:pt idx="523">
                  <c:v>-2.381922968345098E-5</c:v>
                </c:pt>
                <c:pt idx="524">
                  <c:v>-2.3381539697533055E-5</c:v>
                </c:pt>
                <c:pt idx="525">
                  <c:v>-2.2727541914076514E-5</c:v>
                </c:pt>
                <c:pt idx="526">
                  <c:v>-2.1872428622817472E-5</c:v>
                </c:pt>
                <c:pt idx="527">
                  <c:v>-2.0832795576980617E-5</c:v>
                </c:pt>
                <c:pt idx="528">
                  <c:v>-1.9626419897207429E-5</c:v>
                </c:pt>
                <c:pt idx="529">
                  <c:v>-1.8272035045653093E-5</c:v>
                </c:pt>
                <c:pt idx="530">
                  <c:v>-1.67891052377044E-5</c:v>
                </c:pt>
                <c:pt idx="531">
                  <c:v>-1.5197601569696611E-5</c:v>
                </c:pt>
                <c:pt idx="532">
                  <c:v>-1.3517782032712167E-5</c:v>
                </c:pt>
                <c:pt idx="533">
                  <c:v>-1.1769977456879979E-5</c:v>
                </c:pt>
                <c:pt idx="534">
                  <c:v>-9.9743852895122797E-6</c:v>
                </c:pt>
                <c:pt idx="535">
                  <c:v>-8.150872955944166E-6</c:v>
                </c:pt>
                <c:pt idx="536">
                  <c:v>-6.318792386159335E-6</c:v>
                </c:pt>
                <c:pt idx="537">
                  <c:v>-4.4968071153043037E-6</c:v>
                </c:pt>
                <c:pt idx="538">
                  <c:v>-2.7027331841304304E-6</c:v>
                </c:pt>
                <c:pt idx="539">
                  <c:v>-9.5339487836220813E-7</c:v>
                </c:pt>
                <c:pt idx="540">
                  <c:v>7.3550384395890764E-7</c:v>
                </c:pt>
                <c:pt idx="541">
                  <c:v>2.3494915789475896E-6</c:v>
                </c:pt>
                <c:pt idx="542">
                  <c:v>3.8754248887472489E-6</c:v>
                </c:pt>
                <c:pt idx="543">
                  <c:v>5.3015666172674495E-6</c:v>
                </c:pt>
                <c:pt idx="544">
                  <c:v>6.6176470104741665E-6</c:v>
                </c:pt>
                <c:pt idx="545">
                  <c:v>7.8149077178478743E-6</c:v>
                </c:pt>
                <c:pt idx="546">
                  <c:v>8.8861289197481536E-6</c:v>
                </c:pt>
                <c:pt idx="547">
                  <c:v>9.8256399843749414E-6</c:v>
                </c:pt>
                <c:pt idx="548">
                  <c:v>1.0629314206572908E-5</c:v>
                </c:pt>
                <c:pt idx="549">
                  <c:v>1.1294548317817226E-5</c:v>
                </c:pt>
                <c:pt idx="550">
                  <c:v>1.1820227581433599E-5</c:v>
                </c:pt>
                <c:pt idx="551">
                  <c:v>1.2206677398690981E-5</c:v>
                </c:pt>
                <c:pt idx="552">
                  <c:v>1.2455602449271159E-5</c:v>
                </c:pt>
                <c:pt idx="553">
                  <c:v>1.2570014473335418E-5</c:v>
                </c:pt>
                <c:pt idx="554">
                  <c:v>1.2554149871703752E-5</c:v>
                </c:pt>
                <c:pt idx="555">
                  <c:v>1.2413378355420315E-5</c:v>
                </c:pt>
                <c:pt idx="556">
                  <c:v>1.2154103916234014E-5</c:v>
                </c:pt>
                <c:pt idx="557">
                  <c:v>1.1783659415452823E-5</c:v>
                </c:pt>
                <c:pt idx="558">
                  <c:v>1.1310196100548352E-5</c:v>
                </c:pt>
                <c:pt idx="559">
                  <c:v>1.0742569357234576E-5</c:v>
                </c:pt>
                <c:pt idx="560">
                  <c:v>1.0090221990081006E-5</c:v>
                </c:pt>
                <c:pt idx="561">
                  <c:v>9.3630662977127674E-6</c:v>
                </c:pt>
                <c:pt idx="562">
                  <c:v>8.5713661700621312E-6</c:v>
                </c:pt>
                <c:pt idx="563">
                  <c:v>7.7256203858168997E-6</c:v>
                </c:pt>
                <c:pt idx="564">
                  <c:v>6.836448229083308E-6</c:v>
                </c:pt>
                <c:pt idx="565">
                  <c:v>5.9144784763282271E-6</c:v>
                </c:pt>
                <c:pt idx="566">
                  <c:v>4.9702427289200669E-6</c:v>
                </c:pt>
                <c:pt idx="567">
                  <c:v>4.0140739841190326E-6</c:v>
                </c:pt>
                <c:pt idx="568">
                  <c:v>3.0560112492688492E-6</c:v>
                </c:pt>
                <c:pt idx="569">
                  <c:v>2.1057109113199848E-6</c:v>
                </c:pt>
                <c:pt idx="570">
                  <c:v>1.172365477775875E-6</c:v>
                </c:pt>
                <c:pt idx="571">
                  <c:v>2.6463020679577069E-7</c:v>
                </c:pt>
                <c:pt idx="572">
                  <c:v>-6.0944195541308715E-7</c:v>
                </c:pt>
                <c:pt idx="573">
                  <c:v>-1.4424568115794598E-6</c:v>
                </c:pt>
                <c:pt idx="574">
                  <c:v>-2.227726505383383E-6</c:v>
                </c:pt>
                <c:pt idx="575">
                  <c:v>-2.9593081463813151E-6</c:v>
                </c:pt>
                <c:pt idx="576">
                  <c:v>-3.6320334402755168E-6</c:v>
                </c:pt>
                <c:pt idx="577">
                  <c:v>-4.2415293880111955E-6</c:v>
                </c:pt>
                <c:pt idx="578">
                  <c:v>-4.7842302039573347E-6</c:v>
                </c:pt>
                <c:pt idx="579">
                  <c:v>-5.2573806852260553E-6</c:v>
                </c:pt>
                <c:pt idx="580">
                  <c:v>-5.6590313403917664E-6</c:v>
                </c:pt>
                <c:pt idx="581">
                  <c:v>-5.9880256559469317E-6</c:v>
                </c:pt>
                <c:pt idx="582">
                  <c:v>-6.2439799423204209E-6</c:v>
                </c:pt>
                <c:pt idx="583">
                  <c:v>-6.4272562578157659E-6</c:v>
                </c:pt>
                <c:pt idx="584">
                  <c:v>-6.5389289581131395E-6</c:v>
                </c:pt>
                <c:pt idx="585">
                  <c:v>-6.5807454608174873E-6</c:v>
                </c:pt>
                <c:pt idx="586">
                  <c:v>-6.5550818488054863E-6</c:v>
                </c:pt>
                <c:pt idx="587">
                  <c:v>-6.4648939627859107E-6</c:v>
                </c:pt>
                <c:pt idx="588">
                  <c:v>-6.3136646525792582E-6</c:v>
                </c:pt>
                <c:pt idx="589">
                  <c:v>-6.10534786825508E-6</c:v>
                </c:pt>
                <c:pt idx="590">
                  <c:v>-5.8443102766213178E-6</c:v>
                </c:pt>
                <c:pt idx="591">
                  <c:v>-5.5352710858866929E-6</c:v>
                </c:pt>
                <c:pt idx="592">
                  <c:v>-5.1832407519225865E-6</c:v>
                </c:pt>
                <c:pt idx="593">
                  <c:v>-4.7934592237978177E-6</c:v>
                </c:pt>
                <c:pt idx="594">
                  <c:v>-4.3713343645600621E-6</c:v>
                </c:pt>
                <c:pt idx="595">
                  <c:v>-3.9223811560462156E-6</c:v>
                </c:pt>
                <c:pt idx="596">
                  <c:v>-3.4521622643124608E-6</c:v>
                </c:pt>
                <c:pt idx="597">
                  <c:v>-2.9662305056049315E-6</c:v>
                </c:pt>
                <c:pt idx="598">
                  <c:v>-2.4700737121896543E-6</c:v>
                </c:pt>
                <c:pt idx="599">
                  <c:v>-1.9690624533890918E-6</c:v>
                </c:pt>
                <c:pt idx="600">
                  <c:v>-1.4684010204066606E-6</c:v>
                </c:pt>
              </c:numCache>
            </c:numRef>
          </c:yVal>
          <c:smooth val="1"/>
        </c:ser>
        <c:ser>
          <c:idx val="1"/>
          <c:order val="1"/>
          <c:tx>
            <c:v>位置</c:v>
          </c:tx>
          <c:marker>
            <c:symbol val="none"/>
          </c:marker>
          <c:xVal>
            <c:numRef>
              <c:f>Sheet1!$A$2:$A$602</c:f>
              <c:numCache>
                <c:formatCode>General</c:formatCode>
                <c:ptCount val="601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0.30000000000000004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0.79999999999999993</c:v>
                </c:pt>
                <c:pt idx="9">
                  <c:v>0.89999999999999991</c:v>
                </c:pt>
                <c:pt idx="10">
                  <c:v>0.99999999999999989</c:v>
                </c:pt>
                <c:pt idx="11">
                  <c:v>1.0999999999999999</c:v>
                </c:pt>
                <c:pt idx="12">
                  <c:v>1.2</c:v>
                </c:pt>
                <c:pt idx="13">
                  <c:v>1.3</c:v>
                </c:pt>
                <c:pt idx="14">
                  <c:v>1.4000000000000001</c:v>
                </c:pt>
                <c:pt idx="15">
                  <c:v>1.5000000000000002</c:v>
                </c:pt>
                <c:pt idx="16">
                  <c:v>1.6000000000000003</c:v>
                </c:pt>
                <c:pt idx="17">
                  <c:v>1.7000000000000004</c:v>
                </c:pt>
                <c:pt idx="18">
                  <c:v>1.8000000000000005</c:v>
                </c:pt>
                <c:pt idx="19">
                  <c:v>1.9000000000000006</c:v>
                </c:pt>
                <c:pt idx="20">
                  <c:v>2.0000000000000004</c:v>
                </c:pt>
                <c:pt idx="21">
                  <c:v>2.1000000000000005</c:v>
                </c:pt>
                <c:pt idx="22">
                  <c:v>2.2000000000000006</c:v>
                </c:pt>
                <c:pt idx="23">
                  <c:v>2.3000000000000007</c:v>
                </c:pt>
                <c:pt idx="24">
                  <c:v>2.4000000000000008</c:v>
                </c:pt>
                <c:pt idx="25">
                  <c:v>2.5000000000000009</c:v>
                </c:pt>
                <c:pt idx="26">
                  <c:v>2.600000000000001</c:v>
                </c:pt>
                <c:pt idx="27">
                  <c:v>2.7000000000000011</c:v>
                </c:pt>
                <c:pt idx="28">
                  <c:v>2.8000000000000012</c:v>
                </c:pt>
                <c:pt idx="29">
                  <c:v>2.9000000000000012</c:v>
                </c:pt>
                <c:pt idx="30">
                  <c:v>3.0000000000000013</c:v>
                </c:pt>
                <c:pt idx="31">
                  <c:v>3.1000000000000014</c:v>
                </c:pt>
                <c:pt idx="32">
                  <c:v>3.2000000000000015</c:v>
                </c:pt>
                <c:pt idx="33">
                  <c:v>3.3000000000000016</c:v>
                </c:pt>
                <c:pt idx="34">
                  <c:v>3.4000000000000017</c:v>
                </c:pt>
                <c:pt idx="35">
                  <c:v>3.5000000000000018</c:v>
                </c:pt>
                <c:pt idx="36">
                  <c:v>3.6000000000000019</c:v>
                </c:pt>
                <c:pt idx="37">
                  <c:v>3.700000000000002</c:v>
                </c:pt>
                <c:pt idx="38">
                  <c:v>3.800000000000002</c:v>
                </c:pt>
                <c:pt idx="39">
                  <c:v>3.9000000000000021</c:v>
                </c:pt>
                <c:pt idx="40">
                  <c:v>4.0000000000000018</c:v>
                </c:pt>
                <c:pt idx="41">
                  <c:v>4.1000000000000014</c:v>
                </c:pt>
                <c:pt idx="42">
                  <c:v>4.2000000000000011</c:v>
                </c:pt>
                <c:pt idx="43">
                  <c:v>4.3000000000000007</c:v>
                </c:pt>
                <c:pt idx="44">
                  <c:v>4.4000000000000004</c:v>
                </c:pt>
                <c:pt idx="45">
                  <c:v>4.5</c:v>
                </c:pt>
                <c:pt idx="46">
                  <c:v>4.5999999999999996</c:v>
                </c:pt>
                <c:pt idx="47">
                  <c:v>4.6999999999999993</c:v>
                </c:pt>
                <c:pt idx="48">
                  <c:v>4.7999999999999989</c:v>
                </c:pt>
                <c:pt idx="49">
                  <c:v>4.8999999999999986</c:v>
                </c:pt>
                <c:pt idx="50">
                  <c:v>4.9999999999999982</c:v>
                </c:pt>
                <c:pt idx="51">
                  <c:v>5.0999999999999979</c:v>
                </c:pt>
                <c:pt idx="52">
                  <c:v>5.1999999999999975</c:v>
                </c:pt>
                <c:pt idx="53">
                  <c:v>5.2999999999999972</c:v>
                </c:pt>
                <c:pt idx="54">
                  <c:v>5.3999999999999968</c:v>
                </c:pt>
                <c:pt idx="55">
                  <c:v>5.4999999999999964</c:v>
                </c:pt>
                <c:pt idx="56">
                  <c:v>5.5999999999999961</c:v>
                </c:pt>
                <c:pt idx="57">
                  <c:v>5.6999999999999957</c:v>
                </c:pt>
                <c:pt idx="58">
                  <c:v>5.7999999999999954</c:v>
                </c:pt>
                <c:pt idx="59">
                  <c:v>5.899999999999995</c:v>
                </c:pt>
                <c:pt idx="60">
                  <c:v>5.9999999999999947</c:v>
                </c:pt>
                <c:pt idx="61">
                  <c:v>6.0999999999999943</c:v>
                </c:pt>
                <c:pt idx="62">
                  <c:v>6.199999999999994</c:v>
                </c:pt>
                <c:pt idx="63">
                  <c:v>6.2999999999999936</c:v>
                </c:pt>
                <c:pt idx="64">
                  <c:v>6.3999999999999932</c:v>
                </c:pt>
                <c:pt idx="65">
                  <c:v>6.4999999999999929</c:v>
                </c:pt>
                <c:pt idx="66">
                  <c:v>6.5999999999999925</c:v>
                </c:pt>
                <c:pt idx="67">
                  <c:v>6.6999999999999922</c:v>
                </c:pt>
                <c:pt idx="68">
                  <c:v>6.7999999999999918</c:v>
                </c:pt>
                <c:pt idx="69">
                  <c:v>6.8999999999999915</c:v>
                </c:pt>
                <c:pt idx="70">
                  <c:v>6.9999999999999911</c:v>
                </c:pt>
                <c:pt idx="71">
                  <c:v>7.0999999999999908</c:v>
                </c:pt>
                <c:pt idx="72">
                  <c:v>7.1999999999999904</c:v>
                </c:pt>
                <c:pt idx="73">
                  <c:v>7.2999999999999901</c:v>
                </c:pt>
                <c:pt idx="74">
                  <c:v>7.3999999999999897</c:v>
                </c:pt>
                <c:pt idx="75">
                  <c:v>7.4999999999999893</c:v>
                </c:pt>
                <c:pt idx="76">
                  <c:v>7.599999999999989</c:v>
                </c:pt>
                <c:pt idx="77">
                  <c:v>7.6999999999999886</c:v>
                </c:pt>
                <c:pt idx="78">
                  <c:v>7.7999999999999883</c:v>
                </c:pt>
                <c:pt idx="79">
                  <c:v>7.8999999999999879</c:v>
                </c:pt>
                <c:pt idx="80">
                  <c:v>7.9999999999999876</c:v>
                </c:pt>
                <c:pt idx="81">
                  <c:v>8.0999999999999872</c:v>
                </c:pt>
                <c:pt idx="82">
                  <c:v>8.1999999999999869</c:v>
                </c:pt>
                <c:pt idx="83">
                  <c:v>8.2999999999999865</c:v>
                </c:pt>
                <c:pt idx="84">
                  <c:v>8.3999999999999861</c:v>
                </c:pt>
                <c:pt idx="85">
                  <c:v>8.4999999999999858</c:v>
                </c:pt>
                <c:pt idx="86">
                  <c:v>8.5999999999999854</c:v>
                </c:pt>
                <c:pt idx="87">
                  <c:v>8.6999999999999851</c:v>
                </c:pt>
                <c:pt idx="88">
                  <c:v>8.7999999999999847</c:v>
                </c:pt>
                <c:pt idx="89">
                  <c:v>8.8999999999999844</c:v>
                </c:pt>
                <c:pt idx="90">
                  <c:v>8.999999999999984</c:v>
                </c:pt>
                <c:pt idx="91">
                  <c:v>9.0999999999999837</c:v>
                </c:pt>
                <c:pt idx="92">
                  <c:v>9.1999999999999833</c:v>
                </c:pt>
                <c:pt idx="93">
                  <c:v>9.2999999999999829</c:v>
                </c:pt>
                <c:pt idx="94">
                  <c:v>9.3999999999999826</c:v>
                </c:pt>
                <c:pt idx="95">
                  <c:v>9.4999999999999822</c:v>
                </c:pt>
                <c:pt idx="96">
                  <c:v>9.5999999999999819</c:v>
                </c:pt>
                <c:pt idx="97">
                  <c:v>9.6999999999999815</c:v>
                </c:pt>
                <c:pt idx="98">
                  <c:v>9.7999999999999812</c:v>
                </c:pt>
                <c:pt idx="99">
                  <c:v>9.8999999999999808</c:v>
                </c:pt>
                <c:pt idx="100">
                  <c:v>9.9999999999999805</c:v>
                </c:pt>
                <c:pt idx="101">
                  <c:v>10.09999999999998</c:v>
                </c:pt>
                <c:pt idx="102">
                  <c:v>10.19999999999998</c:v>
                </c:pt>
                <c:pt idx="103">
                  <c:v>10.299999999999979</c:v>
                </c:pt>
                <c:pt idx="104">
                  <c:v>10.399999999999979</c:v>
                </c:pt>
                <c:pt idx="105">
                  <c:v>10.499999999999979</c:v>
                </c:pt>
                <c:pt idx="106">
                  <c:v>10.599999999999978</c:v>
                </c:pt>
                <c:pt idx="107">
                  <c:v>10.699999999999978</c:v>
                </c:pt>
                <c:pt idx="108">
                  <c:v>10.799999999999978</c:v>
                </c:pt>
                <c:pt idx="109">
                  <c:v>10.899999999999977</c:v>
                </c:pt>
                <c:pt idx="110">
                  <c:v>10.999999999999977</c:v>
                </c:pt>
                <c:pt idx="111">
                  <c:v>11.099999999999977</c:v>
                </c:pt>
                <c:pt idx="112">
                  <c:v>11.199999999999976</c:v>
                </c:pt>
                <c:pt idx="113">
                  <c:v>11.299999999999976</c:v>
                </c:pt>
                <c:pt idx="114">
                  <c:v>11.399999999999975</c:v>
                </c:pt>
                <c:pt idx="115">
                  <c:v>11.499999999999975</c:v>
                </c:pt>
                <c:pt idx="116">
                  <c:v>11.599999999999975</c:v>
                </c:pt>
                <c:pt idx="117">
                  <c:v>11.699999999999974</c:v>
                </c:pt>
                <c:pt idx="118">
                  <c:v>11.799999999999974</c:v>
                </c:pt>
                <c:pt idx="119">
                  <c:v>11.899999999999974</c:v>
                </c:pt>
                <c:pt idx="120">
                  <c:v>11.999999999999973</c:v>
                </c:pt>
                <c:pt idx="121">
                  <c:v>12.099999999999973</c:v>
                </c:pt>
                <c:pt idx="122">
                  <c:v>12.199999999999973</c:v>
                </c:pt>
                <c:pt idx="123">
                  <c:v>12.299999999999972</c:v>
                </c:pt>
                <c:pt idx="124">
                  <c:v>12.399999999999972</c:v>
                </c:pt>
                <c:pt idx="125">
                  <c:v>12.499999999999972</c:v>
                </c:pt>
                <c:pt idx="126">
                  <c:v>12.599999999999971</c:v>
                </c:pt>
                <c:pt idx="127">
                  <c:v>12.699999999999971</c:v>
                </c:pt>
                <c:pt idx="128">
                  <c:v>12.799999999999971</c:v>
                </c:pt>
                <c:pt idx="129">
                  <c:v>12.89999999999997</c:v>
                </c:pt>
                <c:pt idx="130">
                  <c:v>12.99999999999997</c:v>
                </c:pt>
                <c:pt idx="131">
                  <c:v>13.099999999999969</c:v>
                </c:pt>
                <c:pt idx="132">
                  <c:v>13.199999999999969</c:v>
                </c:pt>
                <c:pt idx="133">
                  <c:v>13.299999999999969</c:v>
                </c:pt>
                <c:pt idx="134">
                  <c:v>13.399999999999968</c:v>
                </c:pt>
                <c:pt idx="135">
                  <c:v>13.499999999999968</c:v>
                </c:pt>
                <c:pt idx="136">
                  <c:v>13.599999999999968</c:v>
                </c:pt>
                <c:pt idx="137">
                  <c:v>13.699999999999967</c:v>
                </c:pt>
                <c:pt idx="138">
                  <c:v>13.799999999999967</c:v>
                </c:pt>
                <c:pt idx="139">
                  <c:v>13.899999999999967</c:v>
                </c:pt>
                <c:pt idx="140">
                  <c:v>13.999999999999966</c:v>
                </c:pt>
                <c:pt idx="141">
                  <c:v>14.099999999999966</c:v>
                </c:pt>
                <c:pt idx="142">
                  <c:v>14.199999999999966</c:v>
                </c:pt>
                <c:pt idx="143">
                  <c:v>14.299999999999965</c:v>
                </c:pt>
                <c:pt idx="144">
                  <c:v>14.399999999999965</c:v>
                </c:pt>
                <c:pt idx="145">
                  <c:v>14.499999999999964</c:v>
                </c:pt>
                <c:pt idx="146">
                  <c:v>14.599999999999964</c:v>
                </c:pt>
                <c:pt idx="147">
                  <c:v>14.699999999999964</c:v>
                </c:pt>
                <c:pt idx="148">
                  <c:v>14.799999999999963</c:v>
                </c:pt>
                <c:pt idx="149">
                  <c:v>14.899999999999963</c:v>
                </c:pt>
                <c:pt idx="150">
                  <c:v>14.999999999999963</c:v>
                </c:pt>
                <c:pt idx="151">
                  <c:v>15.099999999999962</c:v>
                </c:pt>
                <c:pt idx="152">
                  <c:v>15.199999999999962</c:v>
                </c:pt>
                <c:pt idx="153">
                  <c:v>15.299999999999962</c:v>
                </c:pt>
                <c:pt idx="154">
                  <c:v>15.399999999999961</c:v>
                </c:pt>
                <c:pt idx="155">
                  <c:v>15.499999999999961</c:v>
                </c:pt>
                <c:pt idx="156">
                  <c:v>15.599999999999961</c:v>
                </c:pt>
                <c:pt idx="157">
                  <c:v>15.69999999999996</c:v>
                </c:pt>
                <c:pt idx="158">
                  <c:v>15.79999999999996</c:v>
                </c:pt>
                <c:pt idx="159">
                  <c:v>15.899999999999959</c:v>
                </c:pt>
                <c:pt idx="160">
                  <c:v>15.999999999999959</c:v>
                </c:pt>
                <c:pt idx="161">
                  <c:v>16.099999999999959</c:v>
                </c:pt>
                <c:pt idx="162">
                  <c:v>16.19999999999996</c:v>
                </c:pt>
                <c:pt idx="163">
                  <c:v>16.299999999999962</c:v>
                </c:pt>
                <c:pt idx="164">
                  <c:v>16.399999999999963</c:v>
                </c:pt>
                <c:pt idx="165">
                  <c:v>16.499999999999964</c:v>
                </c:pt>
                <c:pt idx="166">
                  <c:v>16.599999999999966</c:v>
                </c:pt>
                <c:pt idx="167">
                  <c:v>16.699999999999967</c:v>
                </c:pt>
                <c:pt idx="168">
                  <c:v>16.799999999999969</c:v>
                </c:pt>
                <c:pt idx="169">
                  <c:v>16.89999999999997</c:v>
                </c:pt>
                <c:pt idx="170">
                  <c:v>16.999999999999972</c:v>
                </c:pt>
                <c:pt idx="171">
                  <c:v>17.099999999999973</c:v>
                </c:pt>
                <c:pt idx="172">
                  <c:v>17.199999999999974</c:v>
                </c:pt>
                <c:pt idx="173">
                  <c:v>17.299999999999976</c:v>
                </c:pt>
                <c:pt idx="174">
                  <c:v>17.399999999999977</c:v>
                </c:pt>
                <c:pt idx="175">
                  <c:v>17.499999999999979</c:v>
                </c:pt>
                <c:pt idx="176">
                  <c:v>17.59999999999998</c:v>
                </c:pt>
                <c:pt idx="177">
                  <c:v>17.699999999999982</c:v>
                </c:pt>
                <c:pt idx="178">
                  <c:v>17.799999999999983</c:v>
                </c:pt>
                <c:pt idx="179">
                  <c:v>17.899999999999984</c:v>
                </c:pt>
                <c:pt idx="180">
                  <c:v>17.999999999999986</c:v>
                </c:pt>
                <c:pt idx="181">
                  <c:v>18.099999999999987</c:v>
                </c:pt>
                <c:pt idx="182">
                  <c:v>18.199999999999989</c:v>
                </c:pt>
                <c:pt idx="183">
                  <c:v>18.29999999999999</c:v>
                </c:pt>
                <c:pt idx="184">
                  <c:v>18.399999999999991</c:v>
                </c:pt>
                <c:pt idx="185">
                  <c:v>18.499999999999993</c:v>
                </c:pt>
                <c:pt idx="186">
                  <c:v>18.599999999999994</c:v>
                </c:pt>
                <c:pt idx="187">
                  <c:v>18.699999999999996</c:v>
                </c:pt>
                <c:pt idx="188">
                  <c:v>18.799999999999997</c:v>
                </c:pt>
                <c:pt idx="189">
                  <c:v>18.899999999999999</c:v>
                </c:pt>
                <c:pt idx="190">
                  <c:v>19</c:v>
                </c:pt>
                <c:pt idx="191">
                  <c:v>19.100000000000001</c:v>
                </c:pt>
                <c:pt idx="192">
                  <c:v>19.200000000000003</c:v>
                </c:pt>
                <c:pt idx="193">
                  <c:v>19.300000000000004</c:v>
                </c:pt>
                <c:pt idx="194">
                  <c:v>19.400000000000006</c:v>
                </c:pt>
                <c:pt idx="195">
                  <c:v>19.500000000000007</c:v>
                </c:pt>
                <c:pt idx="196">
                  <c:v>19.600000000000009</c:v>
                </c:pt>
                <c:pt idx="197">
                  <c:v>19.70000000000001</c:v>
                </c:pt>
                <c:pt idx="198">
                  <c:v>19.800000000000011</c:v>
                </c:pt>
                <c:pt idx="199">
                  <c:v>19.900000000000013</c:v>
                </c:pt>
                <c:pt idx="200">
                  <c:v>20.000000000000014</c:v>
                </c:pt>
                <c:pt idx="201">
                  <c:v>20.100000000000016</c:v>
                </c:pt>
                <c:pt idx="202">
                  <c:v>20.200000000000017</c:v>
                </c:pt>
                <c:pt idx="203">
                  <c:v>20.300000000000018</c:v>
                </c:pt>
                <c:pt idx="204">
                  <c:v>20.40000000000002</c:v>
                </c:pt>
                <c:pt idx="205">
                  <c:v>20.500000000000021</c:v>
                </c:pt>
                <c:pt idx="206">
                  <c:v>20.600000000000023</c:v>
                </c:pt>
                <c:pt idx="207">
                  <c:v>20.700000000000024</c:v>
                </c:pt>
                <c:pt idx="208">
                  <c:v>20.800000000000026</c:v>
                </c:pt>
                <c:pt idx="209">
                  <c:v>20.900000000000027</c:v>
                </c:pt>
                <c:pt idx="210">
                  <c:v>21.000000000000028</c:v>
                </c:pt>
                <c:pt idx="211">
                  <c:v>21.10000000000003</c:v>
                </c:pt>
                <c:pt idx="212">
                  <c:v>21.200000000000031</c:v>
                </c:pt>
                <c:pt idx="213">
                  <c:v>21.300000000000033</c:v>
                </c:pt>
                <c:pt idx="214">
                  <c:v>21.400000000000034</c:v>
                </c:pt>
                <c:pt idx="215">
                  <c:v>21.500000000000036</c:v>
                </c:pt>
                <c:pt idx="216">
                  <c:v>21.600000000000037</c:v>
                </c:pt>
                <c:pt idx="217">
                  <c:v>21.700000000000038</c:v>
                </c:pt>
                <c:pt idx="218">
                  <c:v>21.80000000000004</c:v>
                </c:pt>
                <c:pt idx="219">
                  <c:v>21.900000000000041</c:v>
                </c:pt>
                <c:pt idx="220">
                  <c:v>22.000000000000043</c:v>
                </c:pt>
                <c:pt idx="221">
                  <c:v>22.100000000000044</c:v>
                </c:pt>
                <c:pt idx="222">
                  <c:v>22.200000000000045</c:v>
                </c:pt>
                <c:pt idx="223">
                  <c:v>22.300000000000047</c:v>
                </c:pt>
                <c:pt idx="224">
                  <c:v>22.400000000000048</c:v>
                </c:pt>
                <c:pt idx="225">
                  <c:v>22.50000000000005</c:v>
                </c:pt>
                <c:pt idx="226">
                  <c:v>22.600000000000051</c:v>
                </c:pt>
                <c:pt idx="227">
                  <c:v>22.700000000000053</c:v>
                </c:pt>
                <c:pt idx="228">
                  <c:v>22.800000000000054</c:v>
                </c:pt>
                <c:pt idx="229">
                  <c:v>22.900000000000055</c:v>
                </c:pt>
                <c:pt idx="230">
                  <c:v>23.000000000000057</c:v>
                </c:pt>
                <c:pt idx="231">
                  <c:v>23.100000000000058</c:v>
                </c:pt>
                <c:pt idx="232">
                  <c:v>23.20000000000006</c:v>
                </c:pt>
                <c:pt idx="233">
                  <c:v>23.300000000000061</c:v>
                </c:pt>
                <c:pt idx="234">
                  <c:v>23.400000000000063</c:v>
                </c:pt>
                <c:pt idx="235">
                  <c:v>23.500000000000064</c:v>
                </c:pt>
                <c:pt idx="236">
                  <c:v>23.600000000000065</c:v>
                </c:pt>
                <c:pt idx="237">
                  <c:v>23.700000000000067</c:v>
                </c:pt>
                <c:pt idx="238">
                  <c:v>23.800000000000068</c:v>
                </c:pt>
                <c:pt idx="239">
                  <c:v>23.90000000000007</c:v>
                </c:pt>
                <c:pt idx="240">
                  <c:v>24.000000000000071</c:v>
                </c:pt>
                <c:pt idx="241">
                  <c:v>24.100000000000072</c:v>
                </c:pt>
                <c:pt idx="242">
                  <c:v>24.200000000000074</c:v>
                </c:pt>
                <c:pt idx="243">
                  <c:v>24.300000000000075</c:v>
                </c:pt>
                <c:pt idx="244">
                  <c:v>24.400000000000077</c:v>
                </c:pt>
                <c:pt idx="245">
                  <c:v>24.500000000000078</c:v>
                </c:pt>
                <c:pt idx="246">
                  <c:v>24.60000000000008</c:v>
                </c:pt>
                <c:pt idx="247">
                  <c:v>24.700000000000081</c:v>
                </c:pt>
                <c:pt idx="248">
                  <c:v>24.800000000000082</c:v>
                </c:pt>
                <c:pt idx="249">
                  <c:v>24.900000000000084</c:v>
                </c:pt>
                <c:pt idx="250">
                  <c:v>25.000000000000085</c:v>
                </c:pt>
                <c:pt idx="251">
                  <c:v>25.100000000000087</c:v>
                </c:pt>
                <c:pt idx="252">
                  <c:v>25.200000000000088</c:v>
                </c:pt>
                <c:pt idx="253">
                  <c:v>25.30000000000009</c:v>
                </c:pt>
                <c:pt idx="254">
                  <c:v>25.400000000000091</c:v>
                </c:pt>
                <c:pt idx="255">
                  <c:v>25.500000000000092</c:v>
                </c:pt>
                <c:pt idx="256">
                  <c:v>25.600000000000094</c:v>
                </c:pt>
                <c:pt idx="257">
                  <c:v>25.700000000000095</c:v>
                </c:pt>
                <c:pt idx="258">
                  <c:v>25.800000000000097</c:v>
                </c:pt>
                <c:pt idx="259">
                  <c:v>25.900000000000098</c:v>
                </c:pt>
                <c:pt idx="260">
                  <c:v>26.000000000000099</c:v>
                </c:pt>
                <c:pt idx="261">
                  <c:v>26.100000000000101</c:v>
                </c:pt>
                <c:pt idx="262">
                  <c:v>26.200000000000102</c:v>
                </c:pt>
                <c:pt idx="263">
                  <c:v>26.300000000000104</c:v>
                </c:pt>
                <c:pt idx="264">
                  <c:v>26.400000000000105</c:v>
                </c:pt>
                <c:pt idx="265">
                  <c:v>26.500000000000107</c:v>
                </c:pt>
                <c:pt idx="266">
                  <c:v>26.600000000000108</c:v>
                </c:pt>
                <c:pt idx="267">
                  <c:v>26.700000000000109</c:v>
                </c:pt>
                <c:pt idx="268">
                  <c:v>26.800000000000111</c:v>
                </c:pt>
                <c:pt idx="269">
                  <c:v>26.900000000000112</c:v>
                </c:pt>
                <c:pt idx="270">
                  <c:v>27.000000000000114</c:v>
                </c:pt>
                <c:pt idx="271">
                  <c:v>27.100000000000115</c:v>
                </c:pt>
                <c:pt idx="272">
                  <c:v>27.200000000000117</c:v>
                </c:pt>
                <c:pt idx="273">
                  <c:v>27.300000000000118</c:v>
                </c:pt>
                <c:pt idx="274">
                  <c:v>27.400000000000119</c:v>
                </c:pt>
                <c:pt idx="275">
                  <c:v>27.500000000000121</c:v>
                </c:pt>
                <c:pt idx="276">
                  <c:v>27.600000000000122</c:v>
                </c:pt>
                <c:pt idx="277">
                  <c:v>27.700000000000124</c:v>
                </c:pt>
                <c:pt idx="278">
                  <c:v>27.800000000000125</c:v>
                </c:pt>
                <c:pt idx="279">
                  <c:v>27.900000000000126</c:v>
                </c:pt>
                <c:pt idx="280">
                  <c:v>28.000000000000128</c:v>
                </c:pt>
                <c:pt idx="281">
                  <c:v>28.100000000000129</c:v>
                </c:pt>
                <c:pt idx="282">
                  <c:v>28.200000000000131</c:v>
                </c:pt>
                <c:pt idx="283">
                  <c:v>28.300000000000132</c:v>
                </c:pt>
                <c:pt idx="284">
                  <c:v>28.400000000000134</c:v>
                </c:pt>
                <c:pt idx="285">
                  <c:v>28.500000000000135</c:v>
                </c:pt>
                <c:pt idx="286">
                  <c:v>28.600000000000136</c:v>
                </c:pt>
                <c:pt idx="287">
                  <c:v>28.700000000000138</c:v>
                </c:pt>
                <c:pt idx="288">
                  <c:v>28.800000000000139</c:v>
                </c:pt>
                <c:pt idx="289">
                  <c:v>28.900000000000141</c:v>
                </c:pt>
                <c:pt idx="290">
                  <c:v>29.000000000000142</c:v>
                </c:pt>
                <c:pt idx="291">
                  <c:v>29.100000000000144</c:v>
                </c:pt>
                <c:pt idx="292">
                  <c:v>29.200000000000145</c:v>
                </c:pt>
                <c:pt idx="293">
                  <c:v>29.300000000000146</c:v>
                </c:pt>
                <c:pt idx="294">
                  <c:v>29.400000000000148</c:v>
                </c:pt>
                <c:pt idx="295">
                  <c:v>29.500000000000149</c:v>
                </c:pt>
                <c:pt idx="296">
                  <c:v>29.600000000000151</c:v>
                </c:pt>
                <c:pt idx="297">
                  <c:v>29.700000000000152</c:v>
                </c:pt>
                <c:pt idx="298">
                  <c:v>29.800000000000153</c:v>
                </c:pt>
                <c:pt idx="299">
                  <c:v>29.900000000000155</c:v>
                </c:pt>
                <c:pt idx="300">
                  <c:v>30.000000000000156</c:v>
                </c:pt>
                <c:pt idx="301">
                  <c:v>30.100000000000158</c:v>
                </c:pt>
                <c:pt idx="302">
                  <c:v>30.200000000000159</c:v>
                </c:pt>
                <c:pt idx="303">
                  <c:v>30.300000000000161</c:v>
                </c:pt>
                <c:pt idx="304">
                  <c:v>30.400000000000162</c:v>
                </c:pt>
                <c:pt idx="305">
                  <c:v>30.500000000000163</c:v>
                </c:pt>
                <c:pt idx="306">
                  <c:v>30.600000000000165</c:v>
                </c:pt>
                <c:pt idx="307">
                  <c:v>30.700000000000166</c:v>
                </c:pt>
                <c:pt idx="308">
                  <c:v>30.800000000000168</c:v>
                </c:pt>
                <c:pt idx="309">
                  <c:v>30.900000000000169</c:v>
                </c:pt>
                <c:pt idx="310">
                  <c:v>31.000000000000171</c:v>
                </c:pt>
                <c:pt idx="311">
                  <c:v>31.100000000000172</c:v>
                </c:pt>
                <c:pt idx="312">
                  <c:v>31.200000000000173</c:v>
                </c:pt>
                <c:pt idx="313">
                  <c:v>31.300000000000175</c:v>
                </c:pt>
                <c:pt idx="314">
                  <c:v>31.400000000000176</c:v>
                </c:pt>
                <c:pt idx="315">
                  <c:v>31.500000000000178</c:v>
                </c:pt>
                <c:pt idx="316">
                  <c:v>31.600000000000179</c:v>
                </c:pt>
                <c:pt idx="317">
                  <c:v>31.70000000000018</c:v>
                </c:pt>
                <c:pt idx="318">
                  <c:v>31.800000000000182</c:v>
                </c:pt>
                <c:pt idx="319">
                  <c:v>31.900000000000183</c:v>
                </c:pt>
                <c:pt idx="320">
                  <c:v>32.000000000000185</c:v>
                </c:pt>
                <c:pt idx="321">
                  <c:v>32.100000000000186</c:v>
                </c:pt>
                <c:pt idx="322">
                  <c:v>32.200000000000188</c:v>
                </c:pt>
                <c:pt idx="323">
                  <c:v>32.300000000000189</c:v>
                </c:pt>
                <c:pt idx="324">
                  <c:v>32.40000000000019</c:v>
                </c:pt>
                <c:pt idx="325">
                  <c:v>32.500000000000192</c:v>
                </c:pt>
                <c:pt idx="326">
                  <c:v>32.600000000000193</c:v>
                </c:pt>
                <c:pt idx="327">
                  <c:v>32.700000000000195</c:v>
                </c:pt>
                <c:pt idx="328">
                  <c:v>32.800000000000196</c:v>
                </c:pt>
                <c:pt idx="329">
                  <c:v>32.900000000000198</c:v>
                </c:pt>
                <c:pt idx="330">
                  <c:v>33.000000000000199</c:v>
                </c:pt>
                <c:pt idx="331">
                  <c:v>33.1000000000002</c:v>
                </c:pt>
                <c:pt idx="332">
                  <c:v>33.200000000000202</c:v>
                </c:pt>
                <c:pt idx="333">
                  <c:v>33.300000000000203</c:v>
                </c:pt>
                <c:pt idx="334">
                  <c:v>33.400000000000205</c:v>
                </c:pt>
                <c:pt idx="335">
                  <c:v>33.500000000000206</c:v>
                </c:pt>
                <c:pt idx="336">
                  <c:v>33.600000000000207</c:v>
                </c:pt>
                <c:pt idx="337">
                  <c:v>33.700000000000209</c:v>
                </c:pt>
                <c:pt idx="338">
                  <c:v>33.80000000000021</c:v>
                </c:pt>
                <c:pt idx="339">
                  <c:v>33.900000000000212</c:v>
                </c:pt>
                <c:pt idx="340">
                  <c:v>34.000000000000213</c:v>
                </c:pt>
                <c:pt idx="341">
                  <c:v>34.100000000000215</c:v>
                </c:pt>
                <c:pt idx="342">
                  <c:v>34.200000000000216</c:v>
                </c:pt>
                <c:pt idx="343">
                  <c:v>34.300000000000217</c:v>
                </c:pt>
                <c:pt idx="344">
                  <c:v>34.400000000000219</c:v>
                </c:pt>
                <c:pt idx="345">
                  <c:v>34.50000000000022</c:v>
                </c:pt>
                <c:pt idx="346">
                  <c:v>34.600000000000222</c:v>
                </c:pt>
                <c:pt idx="347">
                  <c:v>34.700000000000223</c:v>
                </c:pt>
                <c:pt idx="348">
                  <c:v>34.800000000000225</c:v>
                </c:pt>
                <c:pt idx="349">
                  <c:v>34.900000000000226</c:v>
                </c:pt>
                <c:pt idx="350">
                  <c:v>35.000000000000227</c:v>
                </c:pt>
                <c:pt idx="351">
                  <c:v>35.100000000000229</c:v>
                </c:pt>
                <c:pt idx="352">
                  <c:v>35.20000000000023</c:v>
                </c:pt>
                <c:pt idx="353">
                  <c:v>35.300000000000232</c:v>
                </c:pt>
                <c:pt idx="354">
                  <c:v>35.400000000000233</c:v>
                </c:pt>
                <c:pt idx="355">
                  <c:v>35.500000000000234</c:v>
                </c:pt>
                <c:pt idx="356">
                  <c:v>35.600000000000236</c:v>
                </c:pt>
                <c:pt idx="357">
                  <c:v>35.700000000000237</c:v>
                </c:pt>
                <c:pt idx="358">
                  <c:v>35.800000000000239</c:v>
                </c:pt>
                <c:pt idx="359">
                  <c:v>35.90000000000024</c:v>
                </c:pt>
                <c:pt idx="360">
                  <c:v>36.000000000000242</c:v>
                </c:pt>
                <c:pt idx="361">
                  <c:v>36.100000000000243</c:v>
                </c:pt>
                <c:pt idx="362">
                  <c:v>36.200000000000244</c:v>
                </c:pt>
                <c:pt idx="363">
                  <c:v>36.300000000000246</c:v>
                </c:pt>
                <c:pt idx="364">
                  <c:v>36.400000000000247</c:v>
                </c:pt>
                <c:pt idx="365">
                  <c:v>36.500000000000249</c:v>
                </c:pt>
                <c:pt idx="366">
                  <c:v>36.60000000000025</c:v>
                </c:pt>
                <c:pt idx="367">
                  <c:v>36.700000000000252</c:v>
                </c:pt>
                <c:pt idx="368">
                  <c:v>36.800000000000253</c:v>
                </c:pt>
                <c:pt idx="369">
                  <c:v>36.900000000000254</c:v>
                </c:pt>
                <c:pt idx="370">
                  <c:v>37.000000000000256</c:v>
                </c:pt>
                <c:pt idx="371">
                  <c:v>37.100000000000257</c:v>
                </c:pt>
                <c:pt idx="372">
                  <c:v>37.200000000000259</c:v>
                </c:pt>
                <c:pt idx="373">
                  <c:v>37.30000000000026</c:v>
                </c:pt>
                <c:pt idx="374">
                  <c:v>37.400000000000261</c:v>
                </c:pt>
                <c:pt idx="375">
                  <c:v>37.500000000000263</c:v>
                </c:pt>
                <c:pt idx="376">
                  <c:v>37.600000000000264</c:v>
                </c:pt>
                <c:pt idx="377">
                  <c:v>37.700000000000266</c:v>
                </c:pt>
                <c:pt idx="378">
                  <c:v>37.800000000000267</c:v>
                </c:pt>
                <c:pt idx="379">
                  <c:v>37.900000000000269</c:v>
                </c:pt>
                <c:pt idx="380">
                  <c:v>38.00000000000027</c:v>
                </c:pt>
                <c:pt idx="381">
                  <c:v>38.100000000000271</c:v>
                </c:pt>
                <c:pt idx="382">
                  <c:v>38.200000000000273</c:v>
                </c:pt>
                <c:pt idx="383">
                  <c:v>38.300000000000274</c:v>
                </c:pt>
                <c:pt idx="384">
                  <c:v>38.400000000000276</c:v>
                </c:pt>
                <c:pt idx="385">
                  <c:v>38.500000000000277</c:v>
                </c:pt>
                <c:pt idx="386">
                  <c:v>38.600000000000279</c:v>
                </c:pt>
                <c:pt idx="387">
                  <c:v>38.70000000000028</c:v>
                </c:pt>
                <c:pt idx="388">
                  <c:v>38.800000000000281</c:v>
                </c:pt>
                <c:pt idx="389">
                  <c:v>38.900000000000283</c:v>
                </c:pt>
                <c:pt idx="390">
                  <c:v>39.000000000000284</c:v>
                </c:pt>
                <c:pt idx="391">
                  <c:v>39.100000000000286</c:v>
                </c:pt>
                <c:pt idx="392">
                  <c:v>39.200000000000287</c:v>
                </c:pt>
                <c:pt idx="393">
                  <c:v>39.300000000000288</c:v>
                </c:pt>
                <c:pt idx="394">
                  <c:v>39.40000000000029</c:v>
                </c:pt>
                <c:pt idx="395">
                  <c:v>39.500000000000291</c:v>
                </c:pt>
                <c:pt idx="396">
                  <c:v>39.600000000000293</c:v>
                </c:pt>
                <c:pt idx="397">
                  <c:v>39.700000000000294</c:v>
                </c:pt>
                <c:pt idx="398">
                  <c:v>39.800000000000296</c:v>
                </c:pt>
                <c:pt idx="399">
                  <c:v>39.900000000000297</c:v>
                </c:pt>
                <c:pt idx="400">
                  <c:v>40.000000000000298</c:v>
                </c:pt>
                <c:pt idx="401">
                  <c:v>40.1000000000003</c:v>
                </c:pt>
                <c:pt idx="402">
                  <c:v>40.200000000000301</c:v>
                </c:pt>
                <c:pt idx="403">
                  <c:v>40.300000000000303</c:v>
                </c:pt>
                <c:pt idx="404">
                  <c:v>40.400000000000304</c:v>
                </c:pt>
                <c:pt idx="405">
                  <c:v>40.500000000000306</c:v>
                </c:pt>
                <c:pt idx="406">
                  <c:v>40.600000000000307</c:v>
                </c:pt>
                <c:pt idx="407">
                  <c:v>40.700000000000308</c:v>
                </c:pt>
                <c:pt idx="408">
                  <c:v>40.80000000000031</c:v>
                </c:pt>
                <c:pt idx="409">
                  <c:v>40.900000000000311</c:v>
                </c:pt>
                <c:pt idx="410">
                  <c:v>41.000000000000313</c:v>
                </c:pt>
                <c:pt idx="411">
                  <c:v>41.100000000000314</c:v>
                </c:pt>
                <c:pt idx="412">
                  <c:v>41.200000000000315</c:v>
                </c:pt>
                <c:pt idx="413">
                  <c:v>41.300000000000317</c:v>
                </c:pt>
                <c:pt idx="414">
                  <c:v>41.400000000000318</c:v>
                </c:pt>
                <c:pt idx="415">
                  <c:v>41.50000000000032</c:v>
                </c:pt>
                <c:pt idx="416">
                  <c:v>41.600000000000321</c:v>
                </c:pt>
                <c:pt idx="417">
                  <c:v>41.700000000000323</c:v>
                </c:pt>
                <c:pt idx="418">
                  <c:v>41.800000000000324</c:v>
                </c:pt>
                <c:pt idx="419">
                  <c:v>41.900000000000325</c:v>
                </c:pt>
                <c:pt idx="420">
                  <c:v>42.000000000000327</c:v>
                </c:pt>
                <c:pt idx="421">
                  <c:v>42.100000000000328</c:v>
                </c:pt>
                <c:pt idx="422">
                  <c:v>42.20000000000033</c:v>
                </c:pt>
                <c:pt idx="423">
                  <c:v>42.300000000000331</c:v>
                </c:pt>
                <c:pt idx="424">
                  <c:v>42.400000000000333</c:v>
                </c:pt>
                <c:pt idx="425">
                  <c:v>42.500000000000334</c:v>
                </c:pt>
                <c:pt idx="426">
                  <c:v>42.600000000000335</c:v>
                </c:pt>
                <c:pt idx="427">
                  <c:v>42.700000000000337</c:v>
                </c:pt>
                <c:pt idx="428">
                  <c:v>42.800000000000338</c:v>
                </c:pt>
                <c:pt idx="429">
                  <c:v>42.90000000000034</c:v>
                </c:pt>
                <c:pt idx="430">
                  <c:v>43.000000000000341</c:v>
                </c:pt>
                <c:pt idx="431">
                  <c:v>43.100000000000342</c:v>
                </c:pt>
                <c:pt idx="432">
                  <c:v>43.200000000000344</c:v>
                </c:pt>
                <c:pt idx="433">
                  <c:v>43.300000000000345</c:v>
                </c:pt>
                <c:pt idx="434">
                  <c:v>43.400000000000347</c:v>
                </c:pt>
                <c:pt idx="435">
                  <c:v>43.500000000000348</c:v>
                </c:pt>
                <c:pt idx="436">
                  <c:v>43.60000000000035</c:v>
                </c:pt>
                <c:pt idx="437">
                  <c:v>43.700000000000351</c:v>
                </c:pt>
                <c:pt idx="438">
                  <c:v>43.800000000000352</c:v>
                </c:pt>
                <c:pt idx="439">
                  <c:v>43.900000000000354</c:v>
                </c:pt>
                <c:pt idx="440">
                  <c:v>44.000000000000355</c:v>
                </c:pt>
                <c:pt idx="441">
                  <c:v>44.100000000000357</c:v>
                </c:pt>
                <c:pt idx="442">
                  <c:v>44.200000000000358</c:v>
                </c:pt>
                <c:pt idx="443">
                  <c:v>44.30000000000036</c:v>
                </c:pt>
                <c:pt idx="444">
                  <c:v>44.400000000000361</c:v>
                </c:pt>
                <c:pt idx="445">
                  <c:v>44.500000000000362</c:v>
                </c:pt>
                <c:pt idx="446">
                  <c:v>44.600000000000364</c:v>
                </c:pt>
                <c:pt idx="447">
                  <c:v>44.700000000000365</c:v>
                </c:pt>
                <c:pt idx="448">
                  <c:v>44.800000000000367</c:v>
                </c:pt>
                <c:pt idx="449">
                  <c:v>44.900000000000368</c:v>
                </c:pt>
                <c:pt idx="450">
                  <c:v>45.000000000000369</c:v>
                </c:pt>
                <c:pt idx="451">
                  <c:v>45.100000000000371</c:v>
                </c:pt>
                <c:pt idx="452">
                  <c:v>45.200000000000372</c:v>
                </c:pt>
                <c:pt idx="453">
                  <c:v>45.300000000000374</c:v>
                </c:pt>
                <c:pt idx="454">
                  <c:v>45.400000000000375</c:v>
                </c:pt>
                <c:pt idx="455">
                  <c:v>45.500000000000377</c:v>
                </c:pt>
                <c:pt idx="456">
                  <c:v>45.600000000000378</c:v>
                </c:pt>
                <c:pt idx="457">
                  <c:v>45.700000000000379</c:v>
                </c:pt>
                <c:pt idx="458">
                  <c:v>45.800000000000381</c:v>
                </c:pt>
                <c:pt idx="459">
                  <c:v>45.900000000000382</c:v>
                </c:pt>
                <c:pt idx="460">
                  <c:v>46.000000000000384</c:v>
                </c:pt>
                <c:pt idx="461">
                  <c:v>46.100000000000385</c:v>
                </c:pt>
                <c:pt idx="462">
                  <c:v>46.200000000000387</c:v>
                </c:pt>
                <c:pt idx="463">
                  <c:v>46.300000000000388</c:v>
                </c:pt>
                <c:pt idx="464">
                  <c:v>46.400000000000389</c:v>
                </c:pt>
                <c:pt idx="465">
                  <c:v>46.500000000000391</c:v>
                </c:pt>
                <c:pt idx="466">
                  <c:v>46.600000000000392</c:v>
                </c:pt>
                <c:pt idx="467">
                  <c:v>46.700000000000394</c:v>
                </c:pt>
                <c:pt idx="468">
                  <c:v>46.800000000000395</c:v>
                </c:pt>
                <c:pt idx="469">
                  <c:v>46.900000000000396</c:v>
                </c:pt>
                <c:pt idx="470">
                  <c:v>47.000000000000398</c:v>
                </c:pt>
                <c:pt idx="471">
                  <c:v>47.100000000000399</c:v>
                </c:pt>
                <c:pt idx="472">
                  <c:v>47.200000000000401</c:v>
                </c:pt>
                <c:pt idx="473">
                  <c:v>47.300000000000402</c:v>
                </c:pt>
                <c:pt idx="474">
                  <c:v>47.400000000000404</c:v>
                </c:pt>
                <c:pt idx="475">
                  <c:v>47.500000000000405</c:v>
                </c:pt>
                <c:pt idx="476">
                  <c:v>47.600000000000406</c:v>
                </c:pt>
                <c:pt idx="477">
                  <c:v>47.700000000000408</c:v>
                </c:pt>
                <c:pt idx="478">
                  <c:v>47.800000000000409</c:v>
                </c:pt>
                <c:pt idx="479">
                  <c:v>47.900000000000411</c:v>
                </c:pt>
                <c:pt idx="480">
                  <c:v>48.000000000000412</c:v>
                </c:pt>
                <c:pt idx="481">
                  <c:v>48.100000000000414</c:v>
                </c:pt>
                <c:pt idx="482">
                  <c:v>48.200000000000415</c:v>
                </c:pt>
                <c:pt idx="483">
                  <c:v>48.300000000000416</c:v>
                </c:pt>
                <c:pt idx="484">
                  <c:v>48.400000000000418</c:v>
                </c:pt>
                <c:pt idx="485">
                  <c:v>48.500000000000419</c:v>
                </c:pt>
                <c:pt idx="486">
                  <c:v>48.600000000000421</c:v>
                </c:pt>
                <c:pt idx="487">
                  <c:v>48.700000000000422</c:v>
                </c:pt>
                <c:pt idx="488">
                  <c:v>48.800000000000423</c:v>
                </c:pt>
                <c:pt idx="489">
                  <c:v>48.900000000000425</c:v>
                </c:pt>
                <c:pt idx="490">
                  <c:v>49.000000000000426</c:v>
                </c:pt>
                <c:pt idx="491">
                  <c:v>49.100000000000428</c:v>
                </c:pt>
                <c:pt idx="492">
                  <c:v>49.200000000000429</c:v>
                </c:pt>
                <c:pt idx="493">
                  <c:v>49.300000000000431</c:v>
                </c:pt>
                <c:pt idx="494">
                  <c:v>49.400000000000432</c:v>
                </c:pt>
                <c:pt idx="495">
                  <c:v>49.500000000000433</c:v>
                </c:pt>
                <c:pt idx="496">
                  <c:v>49.600000000000435</c:v>
                </c:pt>
                <c:pt idx="497">
                  <c:v>49.700000000000436</c:v>
                </c:pt>
                <c:pt idx="498">
                  <c:v>49.800000000000438</c:v>
                </c:pt>
                <c:pt idx="499">
                  <c:v>49.900000000000439</c:v>
                </c:pt>
                <c:pt idx="500">
                  <c:v>50.000000000000441</c:v>
                </c:pt>
                <c:pt idx="501">
                  <c:v>50.100000000000442</c:v>
                </c:pt>
                <c:pt idx="502">
                  <c:v>50.200000000000443</c:v>
                </c:pt>
                <c:pt idx="503">
                  <c:v>50.300000000000445</c:v>
                </c:pt>
                <c:pt idx="504">
                  <c:v>50.400000000000446</c:v>
                </c:pt>
                <c:pt idx="505">
                  <c:v>50.500000000000448</c:v>
                </c:pt>
                <c:pt idx="506">
                  <c:v>50.600000000000449</c:v>
                </c:pt>
                <c:pt idx="507">
                  <c:v>50.70000000000045</c:v>
                </c:pt>
                <c:pt idx="508">
                  <c:v>50.800000000000452</c:v>
                </c:pt>
                <c:pt idx="509">
                  <c:v>50.900000000000453</c:v>
                </c:pt>
                <c:pt idx="510">
                  <c:v>51.000000000000455</c:v>
                </c:pt>
                <c:pt idx="511">
                  <c:v>51.100000000000456</c:v>
                </c:pt>
                <c:pt idx="512">
                  <c:v>51.200000000000458</c:v>
                </c:pt>
                <c:pt idx="513">
                  <c:v>51.300000000000459</c:v>
                </c:pt>
                <c:pt idx="514">
                  <c:v>51.40000000000046</c:v>
                </c:pt>
                <c:pt idx="515">
                  <c:v>51.500000000000462</c:v>
                </c:pt>
                <c:pt idx="516">
                  <c:v>51.600000000000463</c:v>
                </c:pt>
                <c:pt idx="517">
                  <c:v>51.700000000000465</c:v>
                </c:pt>
                <c:pt idx="518">
                  <c:v>51.800000000000466</c:v>
                </c:pt>
                <c:pt idx="519">
                  <c:v>51.900000000000468</c:v>
                </c:pt>
                <c:pt idx="520">
                  <c:v>52.000000000000469</c:v>
                </c:pt>
                <c:pt idx="521">
                  <c:v>52.10000000000047</c:v>
                </c:pt>
                <c:pt idx="522">
                  <c:v>52.200000000000472</c:v>
                </c:pt>
                <c:pt idx="523">
                  <c:v>52.300000000000473</c:v>
                </c:pt>
                <c:pt idx="524">
                  <c:v>52.400000000000475</c:v>
                </c:pt>
                <c:pt idx="525">
                  <c:v>52.500000000000476</c:v>
                </c:pt>
                <c:pt idx="526">
                  <c:v>52.600000000000477</c:v>
                </c:pt>
                <c:pt idx="527">
                  <c:v>52.700000000000479</c:v>
                </c:pt>
                <c:pt idx="528">
                  <c:v>52.80000000000048</c:v>
                </c:pt>
                <c:pt idx="529">
                  <c:v>52.900000000000482</c:v>
                </c:pt>
                <c:pt idx="530">
                  <c:v>53.000000000000483</c:v>
                </c:pt>
                <c:pt idx="531">
                  <c:v>53.100000000000485</c:v>
                </c:pt>
                <c:pt idx="532">
                  <c:v>53.200000000000486</c:v>
                </c:pt>
                <c:pt idx="533">
                  <c:v>53.300000000000487</c:v>
                </c:pt>
                <c:pt idx="534">
                  <c:v>53.400000000000489</c:v>
                </c:pt>
                <c:pt idx="535">
                  <c:v>53.50000000000049</c:v>
                </c:pt>
                <c:pt idx="536">
                  <c:v>53.600000000000492</c:v>
                </c:pt>
                <c:pt idx="537">
                  <c:v>53.700000000000493</c:v>
                </c:pt>
                <c:pt idx="538">
                  <c:v>53.800000000000495</c:v>
                </c:pt>
                <c:pt idx="539">
                  <c:v>53.900000000000496</c:v>
                </c:pt>
                <c:pt idx="540">
                  <c:v>54.000000000000497</c:v>
                </c:pt>
                <c:pt idx="541">
                  <c:v>54.100000000000499</c:v>
                </c:pt>
                <c:pt idx="542">
                  <c:v>54.2000000000005</c:v>
                </c:pt>
                <c:pt idx="543">
                  <c:v>54.300000000000502</c:v>
                </c:pt>
                <c:pt idx="544">
                  <c:v>54.400000000000503</c:v>
                </c:pt>
                <c:pt idx="545">
                  <c:v>54.500000000000504</c:v>
                </c:pt>
                <c:pt idx="546">
                  <c:v>54.600000000000506</c:v>
                </c:pt>
                <c:pt idx="547">
                  <c:v>54.700000000000507</c:v>
                </c:pt>
                <c:pt idx="548">
                  <c:v>54.800000000000509</c:v>
                </c:pt>
                <c:pt idx="549">
                  <c:v>54.90000000000051</c:v>
                </c:pt>
                <c:pt idx="550">
                  <c:v>55.000000000000512</c:v>
                </c:pt>
                <c:pt idx="551">
                  <c:v>55.100000000000513</c:v>
                </c:pt>
                <c:pt idx="552">
                  <c:v>55.200000000000514</c:v>
                </c:pt>
                <c:pt idx="553">
                  <c:v>55.300000000000516</c:v>
                </c:pt>
                <c:pt idx="554">
                  <c:v>55.400000000000517</c:v>
                </c:pt>
                <c:pt idx="555">
                  <c:v>55.500000000000519</c:v>
                </c:pt>
                <c:pt idx="556">
                  <c:v>55.60000000000052</c:v>
                </c:pt>
                <c:pt idx="557">
                  <c:v>55.700000000000522</c:v>
                </c:pt>
                <c:pt idx="558">
                  <c:v>55.800000000000523</c:v>
                </c:pt>
                <c:pt idx="559">
                  <c:v>55.900000000000524</c:v>
                </c:pt>
                <c:pt idx="560">
                  <c:v>56.000000000000526</c:v>
                </c:pt>
                <c:pt idx="561">
                  <c:v>56.100000000000527</c:v>
                </c:pt>
                <c:pt idx="562">
                  <c:v>56.200000000000529</c:v>
                </c:pt>
                <c:pt idx="563">
                  <c:v>56.30000000000053</c:v>
                </c:pt>
                <c:pt idx="564">
                  <c:v>56.400000000000531</c:v>
                </c:pt>
                <c:pt idx="565">
                  <c:v>56.500000000000533</c:v>
                </c:pt>
                <c:pt idx="566">
                  <c:v>56.600000000000534</c:v>
                </c:pt>
                <c:pt idx="567">
                  <c:v>56.700000000000536</c:v>
                </c:pt>
                <c:pt idx="568">
                  <c:v>56.800000000000537</c:v>
                </c:pt>
                <c:pt idx="569">
                  <c:v>56.900000000000539</c:v>
                </c:pt>
                <c:pt idx="570">
                  <c:v>57.00000000000054</c:v>
                </c:pt>
                <c:pt idx="571">
                  <c:v>57.100000000000541</c:v>
                </c:pt>
                <c:pt idx="572">
                  <c:v>57.200000000000543</c:v>
                </c:pt>
                <c:pt idx="573">
                  <c:v>57.300000000000544</c:v>
                </c:pt>
                <c:pt idx="574">
                  <c:v>57.400000000000546</c:v>
                </c:pt>
                <c:pt idx="575">
                  <c:v>57.500000000000547</c:v>
                </c:pt>
                <c:pt idx="576">
                  <c:v>57.600000000000549</c:v>
                </c:pt>
                <c:pt idx="577">
                  <c:v>57.70000000000055</c:v>
                </c:pt>
                <c:pt idx="578">
                  <c:v>57.800000000000551</c:v>
                </c:pt>
                <c:pt idx="579">
                  <c:v>57.900000000000553</c:v>
                </c:pt>
                <c:pt idx="580">
                  <c:v>58.000000000000554</c:v>
                </c:pt>
                <c:pt idx="581">
                  <c:v>58.100000000000556</c:v>
                </c:pt>
                <c:pt idx="582">
                  <c:v>58.200000000000557</c:v>
                </c:pt>
                <c:pt idx="583">
                  <c:v>58.300000000000558</c:v>
                </c:pt>
                <c:pt idx="584">
                  <c:v>58.40000000000056</c:v>
                </c:pt>
                <c:pt idx="585">
                  <c:v>58.500000000000561</c:v>
                </c:pt>
                <c:pt idx="586">
                  <c:v>58.600000000000563</c:v>
                </c:pt>
                <c:pt idx="587">
                  <c:v>58.700000000000564</c:v>
                </c:pt>
                <c:pt idx="588">
                  <c:v>58.800000000000566</c:v>
                </c:pt>
                <c:pt idx="589">
                  <c:v>58.900000000000567</c:v>
                </c:pt>
                <c:pt idx="590">
                  <c:v>59.000000000000568</c:v>
                </c:pt>
                <c:pt idx="591">
                  <c:v>59.10000000000057</c:v>
                </c:pt>
                <c:pt idx="592">
                  <c:v>59.200000000000571</c:v>
                </c:pt>
                <c:pt idx="593">
                  <c:v>59.300000000000573</c:v>
                </c:pt>
                <c:pt idx="594">
                  <c:v>59.400000000000574</c:v>
                </c:pt>
                <c:pt idx="595">
                  <c:v>59.500000000000576</c:v>
                </c:pt>
                <c:pt idx="596">
                  <c:v>59.600000000000577</c:v>
                </c:pt>
                <c:pt idx="597">
                  <c:v>59.700000000000578</c:v>
                </c:pt>
                <c:pt idx="598">
                  <c:v>59.80000000000058</c:v>
                </c:pt>
                <c:pt idx="599">
                  <c:v>59.900000000000581</c:v>
                </c:pt>
                <c:pt idx="600">
                  <c:v>60.000000000000583</c:v>
                </c:pt>
              </c:numCache>
            </c:numRef>
          </c:xVal>
          <c:yVal>
            <c:numRef>
              <c:f>Sheet1!$H$2:$H$602</c:f>
              <c:numCache>
                <c:formatCode>General</c:formatCode>
                <c:ptCount val="601"/>
                <c:pt idx="0">
                  <c:v>1</c:v>
                </c:pt>
                <c:pt idx="1">
                  <c:v>1</c:v>
                </c:pt>
                <c:pt idx="2">
                  <c:v>0.99</c:v>
                </c:pt>
                <c:pt idx="3">
                  <c:v>0.97050000000000003</c:v>
                </c:pt>
                <c:pt idx="4">
                  <c:v>0.942075</c:v>
                </c:pt>
                <c:pt idx="5">
                  <c:v>0.90536625000000004</c:v>
                </c:pt>
                <c:pt idx="6">
                  <c:v>0.86107218750000003</c:v>
                </c:pt>
                <c:pt idx="7">
                  <c:v>0.80993916562500001</c:v>
                </c:pt>
                <c:pt idx="8">
                  <c:v>0.75275207296875002</c:v>
                </c:pt>
                <c:pt idx="9">
                  <c:v>0.69032494328906246</c:v>
                </c:pt>
                <c:pt idx="10">
                  <c:v>0.62349164936367185</c:v>
                </c:pt>
                <c:pt idx="11">
                  <c:v>0.55309677070166008</c:v>
                </c:pt>
                <c:pt idx="12">
                  <c:v>0.4799867194791122</c:v>
                </c:pt>
                <c:pt idx="13">
                  <c:v>0.40500120311067511</c:v>
                </c:pt>
                <c:pt idx="14">
                  <c:v>0.32896509536586876</c:v>
                </c:pt>
                <c:pt idx="15">
                  <c:v>0.25268078097719598</c:v>
                </c:pt>
                <c:pt idx="16">
                  <c:v>0.17692103135429815</c:v>
                </c:pt>
                <c:pt idx="17">
                  <c:v>0.10242246140277327</c:v>
                </c:pt>
                <c:pt idx="18">
                  <c:v>2.9879609635281634E-2</c:v>
                </c:pt>
                <c:pt idx="19">
                  <c:v>-4.0060324157863134E-2</c:v>
                </c:pt>
                <c:pt idx="20">
                  <c:v>-0.10680205735770348</c:v>
                </c:pt>
                <c:pt idx="21">
                  <c:v>-0.16980610065597318</c:v>
                </c:pt>
                <c:pt idx="22">
                  <c:v>-0.22859192121575236</c:v>
                </c:pt>
                <c:pt idx="23">
                  <c:v>-0.28274038974098287</c:v>
                </c:pt>
                <c:pt idx="24">
                  <c:v>-0.33189551562779429</c:v>
                </c:pt>
                <c:pt idx="25">
                  <c:v>-0.37576548132285531</c:v>
                </c:pt>
                <c:pt idx="26">
                  <c:v>-0.41412299357688537</c:v>
                </c:pt>
                <c:pt idx="27">
                  <c:v>-0.44680497540498537</c:v>
                </c:pt>
                <c:pt idx="28">
                  <c:v>-0.47371162820591151</c:v>
                </c:pt>
                <c:pt idx="29">
                  <c:v>-0.49480489861274146</c:v>
                </c:pt>
                <c:pt idx="30">
                  <c:v>-0.51010638921717077</c:v>
                </c:pt>
                <c:pt idx="31">
                  <c:v>-0.51969475630525119</c:v>
                </c:pt>
                <c:pt idx="32">
                  <c:v>-0.52370264114675591</c:v>
                </c:pt>
                <c:pt idx="33">
                  <c:v>-0.52231318418313288</c:v>
                </c:pt>
                <c:pt idx="34">
                  <c:v>-0.5157561736562235</c:v>
                </c:pt>
                <c:pt idx="35">
                  <c:v>-0.50430388181382824</c:v>
                </c:pt>
                <c:pt idx="36">
                  <c:v>-0.4882666428269905</c:v>
                </c:pt>
                <c:pt idx="37">
                  <c:v>-0.46798822697135634</c:v>
                </c:pt>
                <c:pt idx="38">
                  <c:v>-0.443841065480234</c:v>
                </c:pt>
                <c:pt idx="39">
                  <c:v>-0.41622137979395424</c:v>
                </c:pt>
                <c:pt idx="40">
                  <c:v>-0.38554426773718609</c:v>
                </c:pt>
                <c:pt idx="41">
                  <c:v>-0.35223879748531683</c:v>
                </c:pt>
                <c:pt idx="42">
                  <c:v>-0.31674315806866915</c:v>
                </c:pt>
                <c:pt idx="43">
                  <c:v>-0.27949991264800067</c:v>
                </c:pt>
                <c:pt idx="44">
                  <c:v>-0.24095139791767894</c:v>
                </c:pt>
                <c:pt idx="45">
                  <c:v>-0.20153530979739329</c:v>
                </c:pt>
                <c:pt idx="46">
                  <c:v>-0.16168051210394513</c:v>
                </c:pt>
                <c:pt idx="47">
                  <c:v>-0.12180310119719545</c:v>
                </c:pt>
                <c:pt idx="48">
                  <c:v>-8.2302755714743797E-2</c:v>
                </c:pt>
                <c:pt idx="49">
                  <c:v>-4.3559396494442779E-2</c:v>
                </c:pt>
                <c:pt idx="50">
                  <c:v>-5.9301776780093726E-3</c:v>
                </c:pt>
                <c:pt idx="51">
                  <c:v>3.0253174162546789E-2</c:v>
                </c:pt>
                <c:pt idx="52">
                  <c:v>6.4686660187855238E-2</c:v>
                </c:pt>
                <c:pt idx="53">
                  <c:v>9.7095940170272788E-2</c:v>
                </c:pt>
                <c:pt idx="54">
                  <c:v>0.12723788955169091</c:v>
                </c:pt>
                <c:pt idx="55">
                  <c:v>0.1549017820623354</c:v>
                </c:pt>
                <c:pt idx="56">
                  <c:v>0.17991010105193078</c:v>
                </c:pt>
                <c:pt idx="57">
                  <c:v>0.20211898627142302</c:v>
                </c:pt>
                <c:pt idx="58">
                  <c:v>0.22141832621942134</c:v>
                </c:pt>
                <c:pt idx="59">
                  <c:v>0.23773150930730552</c:v>
                </c:pt>
                <c:pt idx="60">
                  <c:v>0.2510148499786013</c:v>
                </c:pt>
                <c:pt idx="61">
                  <c:v>0.26125670852325922</c:v>
                </c:pt>
                <c:pt idx="62">
                  <c:v>0.26847632564089824</c:v>
                </c:pt>
                <c:pt idx="63">
                  <c:v>0.27272239481742272</c:v>
                </c:pt>
                <c:pt idx="64">
                  <c:v>0.27407139727871199</c:v>
                </c:pt>
                <c:pt idx="65">
                  <c:v>0.27262572566876253</c:v>
                </c:pt>
                <c:pt idx="66">
                  <c:v>0.26851162366652342</c:v>
                </c:pt>
                <c:pt idx="67">
                  <c:v>0.26187696950770867</c:v>
                </c:pt>
                <c:pt idx="68">
                  <c:v>0.25288893182016942</c:v>
                </c:pt>
                <c:pt idx="69">
                  <c:v>0.24173152632193004</c:v>
                </c:pt>
                <c:pt idx="70">
                  <c:v>0.22860310178040094</c:v>
                </c:pt>
                <c:pt idx="71">
                  <c:v>0.21371378320272899</c:v>
                </c:pt>
                <c:pt idx="72">
                  <c:v>0.19728289953613662</c:v>
                </c:pt>
                <c:pt idx="73">
                  <c:v>0.17953642222084659</c:v>
                </c:pt>
                <c:pt idx="74">
                  <c:v>0.16070443977595969</c:v>
                </c:pt>
                <c:pt idx="75">
                  <c:v>0.14101869223110866</c:v>
                </c:pt>
                <c:pt idx="76">
                  <c:v>0.1207101876657406</c:v>
                </c:pt>
                <c:pt idx="77">
                  <c:v>0.10000692140632986</c:v>
                </c:pt>
                <c:pt idx="78">
                  <c:v>7.9131716583232245E-2</c:v>
                </c:pt>
                <c:pt idx="79">
                  <c:v>5.830020278722621E-2</c:v>
                </c:pt>
                <c:pt idx="80">
                  <c:v>3.7718947515188159E-2</c:v>
                </c:pt>
                <c:pt idx="81">
                  <c:v>1.7583752978879746E-2</c:v>
                </c:pt>
                <c:pt idx="82">
                  <c:v>-1.9218713057651306E-3</c:v>
                </c:pt>
                <c:pt idx="83">
                  <c:v>-2.062805190596656E-2</c:v>
                </c:pt>
                <c:pt idx="84">
                  <c:v>-3.8379704763100264E-2</c:v>
                </c:pt>
                <c:pt idx="85">
                  <c:v>-5.5037494458317619E-2</c:v>
                </c:pt>
                <c:pt idx="86">
                  <c:v>-7.0478597621143099E-2</c:v>
                </c:pt>
                <c:pt idx="87">
                  <c:v>-8.4597270681244133E-2</c:v>
                </c:pt>
                <c:pt idx="88">
                  <c:v>-9.7305224112128691E-2</c:v>
                </c:pt>
                <c:pt idx="89">
                  <c:v>-0.10853180716465657</c:v>
                </c:pt>
                <c:pt idx="90">
                  <c:v>-0.11822400882343678</c:v>
                </c:pt>
                <c:pt idx="91">
                  <c:v>-0.1263462823276314</c:v>
                </c:pt>
                <c:pt idx="92">
                  <c:v>-0.13288020206838191</c:v>
                </c:pt>
                <c:pt idx="93">
                  <c:v>-0.13782396299881861</c:v>
                </c:pt>
                <c:pt idx="94">
                  <c:v>-0.14119173386204964</c:v>
                </c:pt>
                <c:pt idx="95">
                  <c:v>-0.14301287655213094</c:v>
                </c:pt>
                <c:pt idx="96">
                  <c:v>-0.14333104476908767</c:v>
                </c:pt>
                <c:pt idx="97">
                  <c:v>-0.14220317580967526</c:v>
                </c:pt>
                <c:pt idx="98">
                  <c:v>-0.13969838985054259</c:v>
                </c:pt>
                <c:pt idx="99">
                  <c:v>-0.1358968114312698</c:v>
                </c:pt>
                <c:pt idx="100">
                  <c:v>-0.13088832803445521</c:v>
                </c:pt>
                <c:pt idx="101">
                  <c:v>-0.12477130069316866</c:v>
                </c:pt>
                <c:pt idx="102">
                  <c:v>-0.11765124143860189</c:v>
                </c:pt>
                <c:pt idx="103">
                  <c:v>-0.10963947213983177</c:v>
                </c:pt>
                <c:pt idx="104">
                  <c:v>-0.10085177889161415</c:v>
                </c:pt>
                <c:pt idx="105">
                  <c:v>-9.1407075584409081E-2</c:v>
                </c:pt>
                <c:pt idx="106">
                  <c:v>-8.1426089653648129E-2</c:v>
                </c:pt>
                <c:pt idx="107">
                  <c:v>-7.1030082263581124E-2</c:v>
                </c:pt>
                <c:pt idx="108">
                  <c:v>-6.0339614346480996E-2</c:v>
                </c:pt>
                <c:pt idx="109">
                  <c:v>-4.9473369002600062E-2</c:v>
                </c:pt>
                <c:pt idx="110">
                  <c:v>-3.8547039782448361E-2</c:v>
                </c:pt>
                <c:pt idx="111">
                  <c:v>-2.7672293333278246E-2</c:v>
                </c:pt>
                <c:pt idx="112">
                  <c:v>-1.6955813808742153E-2</c:v>
                </c:pt>
                <c:pt idx="113">
                  <c:v>-6.4984353271000835E-3</c:v>
                </c:pt>
                <c:pt idx="114">
                  <c:v>3.6056323685473048E-3</c:v>
                </c:pt>
                <c:pt idx="115">
                  <c:v>1.3269481032683324E-2</c:v>
                </c:pt>
                <c:pt idx="116">
                  <c:v>2.241408093992707E-2</c:v>
                </c:pt>
                <c:pt idx="117">
                  <c:v>3.0968756041481797E-2</c:v>
                </c:pt>
                <c:pt idx="118">
                  <c:v>3.8871556578559514E-2</c:v>
                </c:pt>
                <c:pt idx="119">
                  <c:v>4.6069529528368527E-2</c:v>
                </c:pt>
                <c:pt idx="120">
                  <c:v>5.2518888264901496E-2</c:v>
                </c:pt>
                <c:pt idx="121">
                  <c:v>5.8185083769324131E-2</c:v>
                </c:pt>
                <c:pt idx="122">
                  <c:v>6.304278061587662E-2</c:v>
                </c:pt>
                <c:pt idx="123">
                  <c:v>6.7075741782408244E-2</c:v>
                </c:pt>
                <c:pt idx="124">
                  <c:v>7.0276627084454521E-2</c:v>
                </c:pt>
                <c:pt idx="125">
                  <c:v>7.2646710703574396E-2</c:v>
                </c:pt>
                <c:pt idx="126">
                  <c:v>7.4195523870893731E-2</c:v>
                </c:pt>
                <c:pt idx="127">
                  <c:v>7.494042927281136E-2</c:v>
                </c:pt>
                <c:pt idx="128">
                  <c:v>7.4906134165924163E-2</c:v>
                </c:pt>
                <c:pt idx="129">
                  <c:v>7.4124149521653221E-2</c:v>
                </c:pt>
                <c:pt idx="130">
                  <c:v>7.2632202767936582E-2</c:v>
                </c:pt>
                <c:pt idx="131">
                  <c:v>7.0473611856689239E-2</c:v>
                </c:pt>
                <c:pt idx="132">
                  <c:v>6.7696628463324901E-2</c:v>
                </c:pt>
                <c:pt idx="133">
                  <c:v>6.4353758121061894E-2</c:v>
                </c:pt>
                <c:pt idx="134">
                  <c:v>6.0501065011278783E-2</c:v>
                </c:pt>
                <c:pt idx="135">
                  <c:v>5.6197468975774205E-2</c:v>
                </c:pt>
                <c:pt idx="136">
                  <c:v>5.1504042091932073E-2</c:v>
                </c:pt>
                <c:pt idx="137">
                  <c:v>4.6483311862524301E-2</c:v>
                </c:pt>
                <c:pt idx="138">
                  <c:v>4.1198577723667598E-2</c:v>
                </c:pt>
                <c:pt idx="139">
                  <c:v>3.5713247173128487E-2</c:v>
                </c:pt>
                <c:pt idx="140">
                  <c:v>3.0090197372879657E-2</c:v>
                </c:pt>
                <c:pt idx="141">
                  <c:v>2.4391167590911981E-2</c:v>
                </c:pt>
                <c:pt idx="142">
                  <c:v>1.8676187324313892E-2</c:v>
                </c:pt>
                <c:pt idx="143">
                  <c:v>1.3003044395136588E-2</c:v>
                </c:pt>
                <c:pt idx="144">
                  <c:v>7.4267967391750114E-3</c:v>
                </c:pt>
                <c:pt idx="145">
                  <c:v>1.9993310220601471E-3</c:v>
                </c:pt>
                <c:pt idx="146">
                  <c:v>-3.2310293765907246E-3</c:v>
                </c:pt>
                <c:pt idx="147">
                  <c:v>-8.2198650655296544E-3</c:v>
                </c:pt>
                <c:pt idx="148">
                  <c:v>-1.2926948676255729E-2</c:v>
                </c:pt>
                <c:pt idx="149">
                  <c:v>-1.7316479455790203E-2</c:v>
                </c:pt>
                <c:pt idx="150">
                  <c:v>-2.1357264209585398E-2</c:v>
                </c:pt>
                <c:pt idx="151">
                  <c:v>-2.502284493113293E-2</c:v>
                </c:pt>
                <c:pt idx="152">
                  <c:v>-2.8291573974507232E-2</c:v>
                </c:pt>
                <c:pt idx="153">
                  <c:v>-3.114663811640149E-2</c:v>
                </c:pt>
                <c:pt idx="154">
                  <c:v>-3.3576033311455963E-2</c:v>
                </c:pt>
                <c:pt idx="155">
                  <c:v>-3.5572492365593698E-2</c:v>
                </c:pt>
                <c:pt idx="156">
                  <c:v>-3.7133368133909987E-2</c:v>
                </c:pt>
                <c:pt idx="157">
                  <c:v>-3.8260475190154519E-2</c:v>
                </c:pt>
                <c:pt idx="158">
                  <c:v>-3.8959893212247729E-2</c:v>
                </c:pt>
                <c:pt idx="159">
                  <c:v>-3.924173558133473E-2</c:v>
                </c:pt>
                <c:pt idx="160">
                  <c:v>-3.9119886899844906E-2</c:v>
                </c:pt>
                <c:pt idx="161">
                  <c:v>-3.8611713296616224E-2</c:v>
                </c:pt>
                <c:pt idx="162">
                  <c:v>-3.7737749504550527E-2</c:v>
                </c:pt>
                <c:pt idx="163">
                  <c:v>-3.6521366769121953E-2</c:v>
                </c:pt>
                <c:pt idx="164">
                  <c:v>-3.49884256754193E-2</c:v>
                </c:pt>
                <c:pt idx="165">
                  <c:v>-3.316691796871056E-2</c:v>
                </c:pt>
                <c:pt idx="166">
                  <c:v>-3.1086601390583068E-2</c:v>
                </c:pt>
                <c:pt idx="167">
                  <c:v>-2.8778631461674843E-2</c:v>
                </c:pt>
                <c:pt idx="168">
                  <c:v>-2.6275194015306199E-2</c:v>
                </c:pt>
                <c:pt idx="169">
                  <c:v>-2.360914212663924E-2</c:v>
                </c:pt>
                <c:pt idx="170">
                  <c:v>-2.0813640892252565E-2</c:v>
                </c:pt>
                <c:pt idx="171">
                  <c:v>-1.7921823298318831E-2</c:v>
                </c:pt>
                <c:pt idx="172">
                  <c:v>-1.4966460175159259E-2</c:v>
                </c:pt>
                <c:pt idx="173">
                  <c:v>-1.1979646975174478E-2</c:v>
                </c:pt>
                <c:pt idx="174">
                  <c:v>-8.9925098334373427E-3</c:v>
                </c:pt>
                <c:pt idx="175">
                  <c:v>-6.0349330790353192E-3</c:v>
                </c:pt>
                <c:pt idx="176">
                  <c:v>-3.1353100640190241E-3</c:v>
                </c:pt>
                <c:pt idx="177">
                  <c:v>-3.2031886896319046E-4</c:v>
                </c:pt>
                <c:pt idx="178">
                  <c:v>2.3852758669800416E-3</c:v>
                </c:pt>
                <c:pt idx="179">
                  <c:v>4.9587940548157438E-3</c:v>
                </c:pt>
                <c:pt idx="180">
                  <c:v>7.3797835745898609E-3</c:v>
                </c:pt>
                <c:pt idx="181">
                  <c:v>9.6301356778271154E-3</c:v>
                </c:pt>
                <c:pt idx="182">
                  <c:v>1.1694172340156607E-2</c:v>
                </c:pt>
                <c:pt idx="183">
                  <c:v>1.3558705812591353E-2</c:v>
                </c:pt>
                <c:pt idx="184">
                  <c:v>1.5213070888002795E-2</c:v>
                </c:pt>
                <c:pt idx="185">
                  <c:v>1.6649130651517751E-2</c:v>
                </c:pt>
                <c:pt idx="186">
                  <c:v>1.7861256717976934E-2</c:v>
                </c:pt>
                <c:pt idx="187">
                  <c:v>1.8846285174597979E-2</c:v>
                </c:pt>
                <c:pt idx="188">
                  <c:v>1.9603449641208203E-2</c:v>
                </c:pt>
                <c:pt idx="189">
                  <c:v>2.0134293032741935E-2</c:v>
                </c:pt>
                <c:pt idx="190">
                  <c:v>2.0442559758286898E-2</c:v>
                </c:pt>
                <c:pt idx="191">
                  <c:v>2.0534070217227193E-2</c:v>
                </c:pt>
                <c:pt idx="192">
                  <c:v>2.0416579555637606E-2</c:v>
                </c:pt>
                <c:pt idx="193">
                  <c:v>2.0099622724955225E-2</c:v>
                </c:pt>
                <c:pt idx="194">
                  <c:v>1.9594347940250587E-2</c:v>
                </c:pt>
                <c:pt idx="195">
                  <c:v>1.8913340667531628E-2</c:v>
                </c:pt>
                <c:pt idx="196">
                  <c:v>1.8070440279046113E-2</c:v>
                </c:pt>
                <c:pt idx="197">
                  <c:v>1.7080551503309557E-2</c:v>
                </c:pt>
                <c:pt idx="198">
                  <c:v>1.5959452763569366E-2</c:v>
                </c:pt>
                <c:pt idx="199">
                  <c:v>1.4723603445783091E-2</c:v>
                </c:pt>
                <c:pt idx="200">
                  <c:v>1.3389952066250436E-2</c:v>
                </c:pt>
                <c:pt idx="201">
                  <c:v>1.1975747221236583E-2</c:v>
                </c:pt>
                <c:pt idx="202">
                  <c:v>1.0498353097810918E-2</c:v>
                </c:pt>
                <c:pt idx="203">
                  <c:v>8.9750712083441694E-3</c:v>
                </c:pt>
                <c:pt idx="204">
                  <c:v>7.4229698823726495E-3</c:v>
                </c:pt>
                <c:pt idx="205">
                  <c:v>5.8587229106162641E-3</c:v>
                </c:pt>
                <c:pt idx="206">
                  <c:v>4.2984585886239714E-3</c:v>
                </c:pt>
                <c:pt idx="207">
                  <c:v>2.757620253625131E-3</c:v>
                </c:pt>
                <c:pt idx="208">
                  <c:v>1.2508392494899928E-3</c:v>
                </c:pt>
                <c:pt idx="209">
                  <c:v>-2.0817890697463976E-4</c:v>
                </c:pt>
                <c:pt idx="210">
                  <c:v>-1.6067545481109407E-3</c:v>
                </c:pt>
                <c:pt idx="211">
                  <c:v>-2.9333196181206798E-3</c:v>
                </c:pt>
                <c:pt idx="212">
                  <c:v>-4.1774888891488232E-3</c:v>
                </c:pt>
                <c:pt idx="213">
                  <c:v>-5.330116500444352E-3</c:v>
                </c:pt>
                <c:pt idx="214">
                  <c:v>-6.3833378422836163E-3</c:v>
                </c:pt>
                <c:pt idx="215">
                  <c:v>-7.3305969520264741E-3</c:v>
                </c:pt>
                <c:pt idx="216">
                  <c:v>-8.1666597278593524E-3</c:v>
                </c:pt>
                <c:pt idx="217">
                  <c:v>-8.887613395380323E-3</c:v>
                </c:pt>
                <c:pt idx="218">
                  <c:v>-9.4908527822466504E-3</c:v>
                </c:pt>
                <c:pt idx="219">
                  <c:v>-9.9750540658158585E-3</c:v>
                </c:pt>
                <c:pt idx="220">
                  <c:v>-1.034013675738414E-2</c:v>
                </c:pt>
                <c:pt idx="221">
                  <c:v>-1.0587214773715848E-2</c:v>
                </c:pt>
                <c:pt idx="222">
                  <c:v>-1.0718537521657129E-2</c:v>
                </c:pt>
                <c:pt idx="223">
                  <c:v>-1.0737421984464188E-2</c:v>
                </c:pt>
                <c:pt idx="224">
                  <c:v>-1.0648176848914323E-2</c:v>
                </c:pt>
                <c:pt idx="225">
                  <c:v>-1.0456019750297309E-2</c:v>
                </c:pt>
                <c:pt idx="226">
                  <c:v>-1.0166988738122003E-2</c:v>
                </c:pt>
                <c:pt idx="227">
                  <c:v>-9.787849079052488E-3</c:v>
                </c:pt>
                <c:pt idx="228">
                  <c:v>-9.32599651555523E-3</c:v>
                </c:pt>
                <c:pt idx="229">
                  <c:v>-8.78935808944231E-3</c:v>
                </c:pt>
                <c:pt idx="230">
                  <c:v>-8.1862916194794834E-3</c:v>
                </c:pt>
                <c:pt idx="231">
                  <c:v>-7.5254848921203748E-3</c:v>
                </c:pt>
                <c:pt idx="232">
                  <c:v>-6.8158555849344273E-3</c:v>
                </c:pt>
                <c:pt idx="233">
                  <c:v>-6.0664528941865737E-3</c:v>
                </c:pt>
                <c:pt idx="234">
                  <c:v>-5.2863617821267677E-3</c:v>
                </c:pt>
                <c:pt idx="235">
                  <c:v>-4.4846106967280867E-3</c:v>
                </c:pt>
                <c:pt idx="236">
                  <c:v>-3.6700835477780722E-3</c:v>
                </c:pt>
                <c:pt idx="237">
                  <c:v>-2.8514366493082774E-3</c:v>
                </c:pt>
                <c:pt idx="238">
                  <c:v>-2.0370212602841917E-3</c:v>
                </c:pt>
                <c:pt idx="239">
                  <c:v>-1.2348122742182276E-3</c:v>
                </c:pt>
                <c:pt idx="240">
                  <c:v>-4.5234352485271989E-4</c:v>
                </c:pt>
                <c:pt idx="241">
                  <c:v>3.0334990978669483E-4</c:v>
                </c:pt>
                <c:pt idx="242">
                  <c:v>1.0257821079426659E-3</c:v>
                </c:pt>
                <c:pt idx="243">
                  <c:v>1.7090591970929715E-3</c:v>
                </c:pt>
                <c:pt idx="244">
                  <c:v>2.3479146107063349E-3</c:v>
                </c:pt>
                <c:pt idx="245">
                  <c:v>2.9377366616681008E-3</c:v>
                </c:pt>
                <c:pt idx="246">
                  <c:v>3.4745884639747148E-3</c:v>
                </c:pt>
                <c:pt idx="247">
                  <c:v>3.9552203095493173E-3</c:v>
                </c:pt>
                <c:pt idx="248">
                  <c:v>4.3770746782054422E-3</c:v>
                </c:pt>
                <c:pt idx="249">
                  <c:v>4.7382841253332678E-3</c:v>
                </c:pt>
                <c:pt idx="250">
                  <c:v>5.0376623533226481E-3</c:v>
                </c:pt>
                <c:pt idx="251">
                  <c:v>5.2746888286592268E-3</c:v>
                </c:pt>
                <c:pt idx="252">
                  <c:v>5.4494873566957496E-3</c:v>
                </c:pt>
                <c:pt idx="253">
                  <c:v>5.5627990700438537E-3</c:v>
                </c:pt>
                <c:pt idx="254">
                  <c:v>5.6159503241575955E-3</c:v>
                </c:pt>
                <c:pt idx="255">
                  <c:v>5.6108160248652117E-3</c:v>
                </c:pt>
                <c:pt idx="256">
                  <c:v>5.5497789372958711E-3</c:v>
                </c:pt>
                <c:pt idx="257">
                  <c:v>5.4356855438563454E-3</c:v>
                </c:pt>
                <c:pt idx="258">
                  <c:v>5.2717990307158376E-3</c:v>
                </c:pt>
                <c:pt idx="259">
                  <c:v>5.0617499877937911E-3</c:v>
                </c:pt>
                <c:pt idx="260">
                  <c:v>4.8094854067106891E-3</c:v>
                </c:pt>
                <c:pt idx="261">
                  <c:v>4.519216554803804E-3</c:v>
                </c:pt>
                <c:pt idx="262">
                  <c:v>4.1953662914251564E-3</c:v>
                </c:pt>
                <c:pt idx="263">
                  <c:v>3.8425163756674032E-3</c:v>
                </c:pt>
                <c:pt idx="264">
                  <c:v>3.4653552927832862E-3</c:v>
                </c:pt>
                <c:pt idx="265">
                  <c:v>3.0686271002867008E-3</c:v>
                </c:pt>
                <c:pt idx="266">
                  <c:v>2.657081764487112E-3</c:v>
                </c:pt>
                <c:pt idx="267">
                  <c:v>2.2354274244746355E-3</c:v>
                </c:pt>
                <c:pt idx="268">
                  <c:v>1.8082849838179115E-3</c:v>
                </c:pt>
                <c:pt idx="269">
                  <c:v>1.3801453909492774E-3</c:v>
                </c:pt>
                <c:pt idx="270">
                  <c:v>9.5532992788589604E-4</c:v>
                </c:pt>
                <c:pt idx="271">
                  <c:v>5.3795378406619086E-4</c:v>
                </c:pt>
                <c:pt idx="272">
                  <c:v>1.3189314815861196E-4</c:v>
                </c:pt>
                <c:pt idx="273">
                  <c:v>-2.5924399379424995E-4</c:v>
                </c:pt>
                <c:pt idx="274">
                  <c:v>-6.3214321013105486E-4</c:v>
                </c:pt>
                <c:pt idx="275">
                  <c:v>-9.8380502571307699E-4</c:v>
                </c:pt>
                <c:pt idx="276">
                  <c:v>-1.3115623184146875E-3</c:v>
                </c:pt>
                <c:pt idx="277">
                  <c:v>-1.6130936962240868E-3</c:v>
                </c:pt>
                <c:pt idx="278">
                  <c:v>-1.8864328819588692E-3</c:v>
                </c:pt>
                <c:pt idx="279">
                  <c:v>-2.1299741714446716E-3</c:v>
                </c:pt>
                <c:pt idx="280">
                  <c:v>-2.3424740676365953E-3</c:v>
                </c:pt>
                <c:pt idx="281">
                  <c:v>-2.5230492273044759E-3</c:v>
                </c:pt>
                <c:pt idx="282">
                  <c:v>-2.6711708883125967E-3</c:v>
                </c:pt>
                <c:pt idx="283">
                  <c:v>-2.7866559739972668E-3</c:v>
                </c:pt>
                <c:pt idx="284">
                  <c:v>-2.8696550965145772E-3</c:v>
                </c:pt>
                <c:pt idx="285">
                  <c:v>-2.9206377031660495E-3</c:v>
                </c:pt>
                <c:pt idx="286">
                  <c:v>-2.9403746285198025E-3</c:v>
                </c:pt>
                <c:pt idx="287">
                  <c:v>-2.9299183305742074E-3</c:v>
                </c:pt>
                <c:pt idx="288">
                  <c:v>-2.8905811012406939E-3</c:v>
                </c:pt>
                <c:pt idx="289">
                  <c:v>-2.823911550068114E-3</c:v>
                </c:pt>
                <c:pt idx="290">
                  <c:v>-2.7316696654417563E-3</c:v>
                </c:pt>
                <c:pt idx="291">
                  <c:v>-2.6158007595460352E-3</c:v>
                </c:pt>
                <c:pt idx="292">
                  <c:v>-2.4784086022906827E-3</c:v>
                </c:pt>
                <c:pt idx="293">
                  <c:v>-2.3217280453026374E-3</c:v>
                </c:pt>
                <c:pt idx="294">
                  <c:v>-2.1480974301410875E-3</c:v>
                </c:pt>
                <c:pt idx="295">
                  <c:v>-1.9599310652845888E-3</c:v>
                </c:pt>
                <c:pt idx="296">
                  <c:v>-1.7596920443695039E-3</c:v>
                </c:pt>
                <c:pt idx="297">
                  <c:v>-1.5498656638473275E-3</c:v>
                </c:pt>
                <c:pt idx="298">
                  <c:v>-1.3329336819075648E-3</c:v>
                </c:pt>
                <c:pt idx="299">
                  <c:v>-1.111349642426317E-3</c:v>
                </c:pt>
                <c:pt idx="300">
                  <c:v>-8.8751546810005597E-4</c:v>
                </c:pt>
                <c:pt idx="301">
                  <c:v>-6.6375950606584481E-4</c:v>
                </c:pt>
                <c:pt idx="302">
                  <c:v>-4.4231618745234368E-4</c:v>
                </c:pt>
                <c:pt idx="303">
                  <c:v>-2.2530743970885914E-4</c:v>
                </c:pt>
                <c:pt idx="304">
                  <c:v>-1.4725967478025392E-5</c:v>
                </c:pt>
                <c:pt idx="305">
                  <c:v>1.8757950553835526E-4</c:v>
                </c:pt>
                <c:pt idx="306">
                  <c:v>3.7991696457869713E-4</c:v>
                </c:pt>
                <c:pt idx="307">
                  <c:v>5.6076175561163837E-4</c:v>
                </c:pt>
                <c:pt idx="308">
                  <c:v>7.287651374471456E-4</c:v>
                </c:pt>
                <c:pt idx="309">
                  <c:v>8.8276073263476103E-4</c:v>
                </c:pt>
                <c:pt idx="310">
                  <c:v>1.0217688966885242E-3</c:v>
                </c:pt>
                <c:pt idx="311">
                  <c:v>1.1449990452132516E-3</c:v>
                </c:pt>
                <c:pt idx="312">
                  <c:v>1.2518499973448575E-3</c:v>
                </c:pt>
                <c:pt idx="313">
                  <c:v>1.3419084114177505E-3</c:v>
                </c:pt>
                <c:pt idx="314">
                  <c:v>1.4149454048135502E-3</c:v>
                </c:pt>
                <c:pt idx="315">
                  <c:v>1.4709114644253826E-3</c:v>
                </c:pt>
                <c:pt idx="316">
                  <c:v>1.5099297670084877E-3</c:v>
                </c:pt>
                <c:pt idx="317">
                  <c:v>1.5322880398181838E-3</c:v>
                </c:pt>
                <c:pt idx="318">
                  <c:v>1.5384291013173102E-3</c:v>
                </c:pt>
                <c:pt idx="319">
                  <c:v>1.5289402293432984E-3</c:v>
                </c:pt>
                <c:pt idx="320">
                  <c:v>1.5045415099548141E-3</c:v>
                </c:pt>
                <c:pt idx="321">
                  <c:v>1.4660733242423212E-3</c:v>
                </c:pt>
                <c:pt idx="322">
                  <c:v>1.4144831327159047E-3</c:v>
                </c:pt>
                <c:pt idx="323">
                  <c:v>1.3508117175233857E-3</c:v>
                </c:pt>
                <c:pt idx="324">
                  <c:v>1.2761790417633336E-3</c:v>
                </c:pt>
                <c:pt idx="325">
                  <c:v>1.1917698826160502E-3</c:v>
                </c:pt>
                <c:pt idx="326">
                  <c:v>1.0988193910084977E-3</c:v>
                </c:pt>
                <c:pt idx="327">
                  <c:v>9.9859872515516233E-4</c:v>
                </c:pt>
                <c:pt idx="328">
                  <c:v>8.924008986844088E-4</c:v>
                </c:pt>
                <c:pt idx="329">
                  <c:v>7.8152697628564125E-4</c:v>
                </c:pt>
                <c:pt idx="330">
                  <c:v>6.6727274101996805E-4</c:v>
                </c:pt>
                <c:pt idx="331">
                  <c:v>5.5091594775472205E-4</c:v>
                </c:pt>
                <c:pt idx="332">
                  <c:v>4.3370426674253868E-4</c:v>
                </c:pt>
                <c:pt idx="333">
                  <c:v>3.1684401030341729E-4</c:v>
                </c:pt>
                <c:pt idx="334">
                  <c:v>2.0148972401882656E-4</c:v>
                </c:pt>
                <c:pt idx="335">
                  <c:v>8.8734711945431192E-5</c:v>
                </c:pt>
                <c:pt idx="336">
                  <c:v>-2.0397446764482669E-5</c:v>
                </c:pt>
                <c:pt idx="337">
                  <c:v>-1.2496034465835516E-4</c:v>
                </c:pt>
                <c:pt idx="338">
                  <c:v>-2.2409112318988916E-4</c:v>
                </c:pt>
                <c:pt idx="339">
                  <c:v>-3.1701575934826295E-4</c:v>
                </c:pt>
                <c:pt idx="340">
                  <c:v>-4.0305325246681916E-4</c:v>
                </c:pt>
                <c:pt idx="341">
                  <c:v>-4.816187133359649E-4</c:v>
                </c:pt>
                <c:pt idx="342">
                  <c:v>-5.5222536863698513E-4</c:v>
                </c:pt>
                <c:pt idx="343">
                  <c:v>-6.1448550403959469E-4</c:v>
                </c:pt>
                <c:pt idx="344">
                  <c:v>-6.681103789857039E-4</c:v>
                </c:pt>
                <c:pt idx="345">
                  <c:v>-7.1290915514411182E-4</c:v>
                </c:pt>
                <c:pt idx="346">
                  <c:v>-7.4878688870474227E-4</c:v>
                </c:pt>
                <c:pt idx="347">
                  <c:v>-7.7574164403590006E-4</c:v>
                </c:pt>
                <c:pt idx="348">
                  <c:v>-7.9386079271345257E-4</c:v>
                </c:pt>
                <c:pt idx="349">
                  <c:v>-8.0331656751676838E-4</c:v>
                </c:pt>
                <c:pt idx="350">
                  <c:v>-8.0436094565278389E-4</c:v>
                </c:pt>
                <c:pt idx="351">
                  <c:v>-7.9731993920683102E-4</c:v>
                </c:pt>
                <c:pt idx="352">
                  <c:v>-7.8258737362664791E-4</c:v>
                </c:pt>
                <c:pt idx="353">
                  <c:v>-7.6061823693340564E-4</c:v>
                </c:pt>
                <c:pt idx="354">
                  <c:v>-7.3192168333855898E-4</c:v>
                </c:pt>
                <c:pt idx="355">
                  <c:v>-6.970537750541206E-4</c:v>
                </c:pt>
                <c:pt idx="356">
                  <c:v>-6.5661004535051855E-4</c:v>
                </c:pt>
                <c:pt idx="357">
                  <c:v>-6.1121796438155535E-4</c:v>
                </c:pt>
                <c:pt idx="358">
                  <c:v>-5.6152938700753524E-4</c:v>
                </c:pt>
                <c:pt idx="359">
                  <c:v>-5.0821305885840056E-4</c:v>
                </c:pt>
                <c:pt idx="360">
                  <c:v>-4.5194725324664725E-4</c:v>
                </c:pt>
                <c:pt idx="361">
                  <c:v>-3.9341260732689759E-4</c:v>
                </c:pt>
                <c:pt idx="362">
                  <c:v>-3.3328522117066892E-4</c:v>
                </c:pt>
                <c:pt idx="363">
                  <c:v>-2.7223007824898275E-4</c:v>
                </c:pt>
                <c:pt idx="364">
                  <c:v>-2.1089484026167417E-4</c:v>
                </c:pt>
                <c:pt idx="365">
                  <c:v>-1.499040633912412E-4</c:v>
                </c:pt>
                <c:pt idx="366">
                  <c:v>-8.9853876961713136E-5</c:v>
                </c:pt>
                <c:pt idx="367">
                  <c:v>-3.1307159219749063E-5</c:v>
                </c:pt>
                <c:pt idx="368">
                  <c:v>2.5210761404733937E-5</c:v>
                </c:pt>
                <c:pt idx="369">
                  <c:v>7.9215857590190275E-5</c:v>
                </c:pt>
                <c:pt idx="370">
                  <c:v>1.3026859135232646E-4</c:v>
                </c:pt>
                <c:pt idx="371">
                  <c:v>1.7797652985045392E-4</c:v>
                </c:pt>
                <c:pt idx="372">
                  <c:v>2.2199638551015176E-4</c:v>
                </c:pt>
                <c:pt idx="373">
                  <c:v>2.6203548308836015E-4</c:v>
                </c:pt>
                <c:pt idx="374">
                  <c:v>2.978526619325566E-4</c:v>
                </c:pt>
                <c:pt idx="375">
                  <c:v>3.2925862700365963E-4</c:v>
                </c:pt>
                <c:pt idx="376">
                  <c:v>3.5611576720188194E-4</c:v>
                </c:pt>
                <c:pt idx="377">
                  <c:v>3.7833746412015655E-4</c:v>
                </c:pt>
                <c:pt idx="378">
                  <c:v>3.9588691852049862E-4</c:v>
                </c:pt>
                <c:pt idx="379">
                  <c:v>4.0877552555962203E-4</c:v>
                </c:pt>
                <c:pt idx="380">
                  <c:v>4.1706083306158426E-4</c:v>
                </c:pt>
                <c:pt idx="381">
                  <c:v>4.2084411993285214E-4</c:v>
                </c:pt>
                <c:pt idx="382">
                  <c:v>4.2026763412994082E-4</c:v>
                </c:pt>
                <c:pt idx="383">
                  <c:v>4.1551153141784655E-4</c:v>
                </c:pt>
                <c:pt idx="384">
                  <c:v>4.0679055750005754E-4</c:v>
                </c:pt>
                <c:pt idx="385">
                  <c:v>3.9435051696397956E-4</c:v>
                </c:pt>
                <c:pt idx="386">
                  <c:v>3.784645728797049E-4</c:v>
                </c:pt>
                <c:pt idx="387">
                  <c:v>3.5942942083000418E-4</c:v>
                </c:pt>
                <c:pt idx="388">
                  <c:v>3.375613806539914E-4</c:v>
                </c:pt>
                <c:pt idx="389">
                  <c:v>3.1319244827847923E-4</c:v>
                </c:pt>
                <c:pt idx="390">
                  <c:v>2.8666634871520275E-4</c:v>
                </c:pt>
                <c:pt idx="391">
                  <c:v>2.5833462964730531E-4</c:v>
                </c:pt>
                <c:pt idx="392">
                  <c:v>2.2855283304565072E-4</c:v>
                </c:pt>
                <c:pt idx="393">
                  <c:v>1.9767677997760581E-4</c:v>
                </c:pt>
                <c:pt idx="394">
                  <c:v>1.6605900123250664E-4</c:v>
                </c:pt>
                <c:pt idx="395">
                  <c:v>1.3404534362488637E-4</c:v>
                </c:pt>
                <c:pt idx="396">
                  <c:v>1.0197177888532203E-4</c:v>
                </c:pt>
                <c:pt idx="397">
                  <c:v>7.0161438946487049E-5</c:v>
                </c:pt>
                <c:pt idx="398">
                  <c:v>3.8921898215740598E-5</c:v>
                </c:pt>
                <c:pt idx="399">
                  <c:v>8.542720132066599E-6</c:v>
                </c:pt>
                <c:pt idx="400">
                  <c:v>-2.0706718029581106E-5</c:v>
                </c:pt>
                <c:pt idx="401">
                  <c:v>-4.8579111484467095E-5</c:v>
                </c:pt>
                <c:pt idx="402">
                  <c:v>-7.485081808631297E-5</c:v>
                </c:pt>
                <c:pt idx="403">
                  <c:v>-9.9323148243221881E-5</c:v>
                </c:pt>
                <c:pt idx="404">
                  <c:v>-1.2182335371142223E-4</c:v>
                </c:pt>
                <c:pt idx="405">
                  <c:v>-1.4220531742378033E-4</c:v>
                </c:pt>
                <c:pt idx="406">
                  <c:v>-1.603499494134063E-4</c:v>
                </c:pt>
                <c:pt idx="407">
                  <c:v>-1.7616529662931317E-4</c:v>
                </c:pt>
                <c:pt idx="408">
                  <c:v>-1.8958637699029065E-4</c:v>
                </c:pt>
                <c:pt idx="409">
                  <c:v>-2.0057475036692611E-4</c:v>
                </c:pt>
                <c:pt idx="410">
                  <c:v>-2.0911784130482689E-4</c:v>
                </c:pt>
                <c:pt idx="411">
                  <c:v>-2.1522803019216336E-4</c:v>
                </c:pt>
                <c:pt idx="412">
                  <c:v>-2.1894153122208474E-4</c:v>
                </c:pt>
                <c:pt idx="413">
                  <c:v>-2.2031707689858842E-4</c:v>
                </c:pt>
                <c:pt idx="414">
                  <c:v>-2.1943442997904606E-4</c:v>
                </c:pt>
                <c:pt idx="415">
                  <c:v>-2.1639274463649495E-4</c:v>
                </c:pt>
                <c:pt idx="416">
                  <c:v>-2.1130879926128092E-4</c:v>
                </c:pt>
                <c:pt idx="417">
                  <c:v>-2.0431512370846263E-4</c:v>
                </c:pt>
                <c:pt idx="418">
                  <c:v>-1.9555804394067247E-4</c:v>
                </c:pt>
                <c:pt idx="419">
                  <c:v>-1.8519566692418719E-4</c:v>
                </c:pt>
                <c:pt idx="420">
                  <c:v>-1.7339582831911945E-4</c:v>
                </c:pt>
                <c:pt idx="421">
                  <c:v>-1.6033402497506321E-4</c:v>
                </c:pt>
                <c:pt idx="422">
                  <c:v>-1.4619135351501861E-4</c:v>
                </c:pt>
                <c:pt idx="423">
                  <c:v>-1.311524753782256E-4</c:v>
                </c:pt>
                <c:pt idx="424">
                  <c:v>-1.1540362761312206E-4</c:v>
                </c:pt>
                <c:pt idx="425">
                  <c:v>-9.9130697482491435E-5</c:v>
                </c:pt>
                <c:pt idx="426">
                  <c:v>-8.2517377582261121E-5</c:v>
                </c:pt>
                <c:pt idx="427">
                  <c:v>-6.5743416702217407E-5</c:v>
                </c:pt>
                <c:pt idx="428">
                  <c:v>-4.8982980090353262E-5</c:v>
                </c:pt>
                <c:pt idx="429">
                  <c:v>-3.2403131142060151E-5</c:v>
                </c:pt>
                <c:pt idx="430">
                  <c:v>-1.6162444840278168E-5</c:v>
                </c:pt>
                <c:pt idx="431">
                  <c:v>-4.0976154216467879E-7</c:v>
                </c:pt>
                <c:pt idx="432">
                  <c:v>1.4716912039445915E-5</c:v>
                </c:pt>
                <c:pt idx="433">
                  <c:v>2.9091349557397625E-5</c:v>
                </c:pt>
                <c:pt idx="434">
                  <c:v>4.2599896079057293E-5</c:v>
                </c:pt>
                <c:pt idx="435">
                  <c:v>5.5142101779060001E-5</c:v>
                </c:pt>
                <c:pt idx="436">
                  <c:v>6.6631198233271994E-5</c:v>
                </c:pt>
                <c:pt idx="437">
                  <c:v>7.6994418846982788E-5</c:v>
                </c:pt>
                <c:pt idx="438">
                  <c:v>8.6173166447675321E-5</c:v>
                </c:pt>
                <c:pt idx="439">
                  <c:v>9.412303247986341E-5</c:v>
                </c:pt>
                <c:pt idx="440">
                  <c:v>1.0081367354596534E-4</c:v>
                </c:pt>
                <c:pt idx="441">
                  <c:v>1.0622855223396354E-4</c:v>
                </c:pt>
                <c:pt idx="442">
                  <c:v>1.1036455025210217E-4</c:v>
                </c:pt>
                <c:pt idx="443">
                  <c:v>1.1323146284699424E-4</c:v>
                </c:pt>
                <c:pt idx="444">
                  <c:v>1.1485138430962068E-4</c:v>
                </c:pt>
                <c:pt idx="445">
                  <c:v>1.1525799507064586E-4</c:v>
                </c:pt>
                <c:pt idx="446">
                  <c:v>1.1449576145052357E-4</c:v>
                </c:pt>
                <c:pt idx="447">
                  <c:v>1.1261905956070094E-4</c:v>
                </c:pt>
                <c:pt idx="448">
                  <c:v>1.096912351508642E-4</c:v>
                </c:pt>
                <c:pt idx="449">
                  <c:v>1.0578361136591228E-4</c:v>
                </c:pt>
                <c:pt idx="450">
                  <c:v>1.0097445641869933E-4</c:v>
                </c:pt>
                <c:pt idx="451">
                  <c:v>9.5347923105187891E-5</c:v>
                </c:pt>
                <c:pt idx="452">
                  <c:v>8.8992971893165032E-5</c:v>
                </c:pt>
                <c:pt idx="453">
                  <c:v>8.2002289010691442E-5</c:v>
                </c:pt>
                <c:pt idx="454">
                  <c:v>7.4471210553409884E-5</c:v>
                </c:pt>
                <c:pt idx="455">
                  <c:v>6.6496663128885484E-5</c:v>
                </c:pt>
                <c:pt idx="456">
                  <c:v>5.8176130970053209E-5</c:v>
                </c:pt>
                <c:pt idx="457">
                  <c:v>4.9606658787873692E-5</c:v>
                </c:pt>
                <c:pt idx="458">
                  <c:v>4.0883898905102617E-5</c:v>
                </c:pt>
                <c:pt idx="459">
                  <c:v>3.2101210428591357E-5</c:v>
                </c:pt>
                <c:pt idx="460">
                  <c:v>2.3348817386854637E-5</c:v>
                </c:pt>
                <c:pt idx="461">
                  <c:v>1.4713031892918839E-5</c:v>
                </c:pt>
                <c:pt idx="462">
                  <c:v>6.2755474998112855E-6</c:v>
                </c:pt>
                <c:pt idx="463">
                  <c:v>-1.8871929925700797E-6</c:v>
                </c:pt>
                <c:pt idx="464">
                  <c:v>-9.7045519353304903E-6</c:v>
                </c:pt>
                <c:pt idx="465">
                  <c:v>-1.7112171001027179E-5</c:v>
                </c:pt>
                <c:pt idx="466">
                  <c:v>-2.405236359408573E-5</c:v>
                </c:pt>
                <c:pt idx="467">
                  <c:v>-3.0474424847481082E-5</c:v>
                </c:pt>
                <c:pt idx="468">
                  <c:v>-3.6334859402265804E-5</c:v>
                </c:pt>
                <c:pt idx="469">
                  <c:v>-4.1597527980836482E-5</c:v>
                </c:pt>
                <c:pt idx="470">
                  <c:v>-4.6233714536455967E-5</c:v>
                </c:pt>
                <c:pt idx="471">
                  <c:v>-5.0222116484486114E-5</c:v>
                </c:pt>
                <c:pt idx="472">
                  <c:v>-5.3548761189750191E-5</c:v>
                </c:pt>
                <c:pt idx="473">
                  <c:v>-5.6206852494906207E-5</c:v>
                </c:pt>
                <c:pt idx="474">
                  <c:v>-5.8196551622906922E-5</c:v>
                </c:pt>
                <c:pt idx="475">
                  <c:v>-5.9524697269558533E-5</c:v>
                </c:pt>
                <c:pt idx="476">
                  <c:v>-6.02044701176485E-5</c:v>
                </c:pt>
                <c:pt idx="477">
                  <c:v>-6.025500735063838E-5</c:v>
                </c:pt>
                <c:pt idx="478">
                  <c:v>-5.9700973020802278E-5</c:v>
                </c:pt>
                <c:pt idx="479">
                  <c:v>-5.8572090333951603E-5</c:v>
                </c:pt>
                <c:pt idx="480">
                  <c:v>-5.6902642051235439E-5</c:v>
                </c:pt>
                <c:pt idx="481">
                  <c:v>-5.4730945279315563E-5</c:v>
                </c:pt>
                <c:pt idx="482">
                  <c:v>-5.2098806925479331E-5</c:v>
                </c:pt>
                <c:pt idx="483">
                  <c:v>-4.9050966036541749E-5</c:v>
                </c:pt>
                <c:pt idx="484">
                  <c:v>-4.5634529122796254E-5</c:v>
                </c:pt>
                <c:pt idx="485">
                  <c:v>-4.1898404394372621E-5</c:v>
                </c:pt>
                <c:pt idx="486">
                  <c:v>-3.7892740611142206E-5</c:v>
                </c:pt>
                <c:pt idx="487">
                  <c:v>-3.3668375973129586E-5</c:v>
                </c:pt>
                <c:pt idx="488">
                  <c:v>-2.9276302160906172E-5</c:v>
                </c:pt>
                <c:pt idx="489">
                  <c:v>-2.4767148279562635E-5</c:v>
                </c:pt>
                <c:pt idx="490">
                  <c:v>-2.0190689070677211E-5</c:v>
                </c:pt>
                <c:pt idx="491">
                  <c:v>-1.5595381339440432E-5</c:v>
                </c:pt>
                <c:pt idx="492">
                  <c:v>-1.102793210405872E-5</c:v>
                </c:pt>
                <c:pt idx="493">
                  <c:v>-6.5329015170516894E-6</c:v>
                </c:pt>
                <c:pt idx="494">
                  <c:v>-2.1523431383544233E-6</c:v>
                </c:pt>
                <c:pt idx="495">
                  <c:v>2.0745163365784966E-6</c:v>
                </c:pt>
                <c:pt idx="496">
                  <c:v>6.1115562691483152E-6</c:v>
                </c:pt>
                <c:pt idx="497">
                  <c:v>9.9259990417238571E-6</c:v>
                </c:pt>
                <c:pt idx="498">
                  <c:v>1.3488604112979139E-5</c:v>
                </c:pt>
                <c:pt idx="499">
                  <c:v>1.677381894025442E-5</c:v>
                </c:pt>
                <c:pt idx="500">
                  <c:v>1.9759886985036145E-5</c:v>
                </c:pt>
                <c:pt idx="501">
                  <c:v>2.2428913438176239E-5</c:v>
                </c:pt>
                <c:pt idx="502">
                  <c:v>2.4766889698808966E-5</c:v>
                </c:pt>
                <c:pt idx="503">
                  <c:v>2.6763678012028294E-5</c:v>
                </c:pt>
                <c:pt idx="504">
                  <c:v>2.8412958012598567E-5</c:v>
                </c:pt>
                <c:pt idx="505">
                  <c:v>2.9712137233020042E-5</c:v>
                </c:pt>
                <c:pt idx="506">
                  <c:v>3.0662227912294457E-5</c:v>
                </c:pt>
                <c:pt idx="507">
                  <c:v>3.1267692685274954E-5</c:v>
                </c:pt>
                <c:pt idx="508">
                  <c:v>3.1536261940483482E-5</c:v>
                </c:pt>
                <c:pt idx="509">
                  <c:v>3.1478725806078832E-5</c:v>
                </c:pt>
                <c:pt idx="510">
                  <c:v>3.110870385898958E-5</c:v>
                </c:pt>
                <c:pt idx="511">
                  <c:v>3.0442395751194003E-5</c:v>
                </c:pt>
                <c:pt idx="512">
                  <c:v>2.9498316010198309E-5</c:v>
                </c:pt>
                <c:pt idx="513">
                  <c:v>2.8297016298740457E-5</c:v>
                </c:pt>
                <c:pt idx="514">
                  <c:v>2.6860798412753517E-5</c:v>
                </c:pt>
                <c:pt idx="515">
                  <c:v>2.521342125807852E-5</c:v>
                </c:pt>
                <c:pt idx="516">
                  <c:v>2.3379804977009737E-5</c:v>
                </c:pt>
                <c:pt idx="517">
                  <c:v>2.1385735297413607E-5</c:v>
                </c:pt>
                <c:pt idx="518">
                  <c:v>1.9257571052027187E-5</c:v>
                </c:pt>
                <c:pt idx="519">
                  <c:v>1.7021957665935951E-5</c:v>
                </c:pt>
                <c:pt idx="520">
                  <c:v>1.4705549238629006E-5</c:v>
                </c:pt>
                <c:pt idx="521">
                  <c:v>1.2334741656028049E-5</c:v>
                </c:pt>
                <c:pt idx="522">
                  <c:v>9.935418960170849E-6</c:v>
                </c:pt>
                <c:pt idx="523">
                  <c:v>7.5327149825462281E-6</c:v>
                </c:pt>
                <c:pt idx="524">
                  <c:v>5.1507920142011304E-6</c:v>
                </c:pt>
                <c:pt idx="525">
                  <c:v>2.812638044447825E-6</c:v>
                </c:pt>
                <c:pt idx="526">
                  <c:v>5.3988385304017338E-7</c:v>
                </c:pt>
                <c:pt idx="527">
                  <c:v>-1.6473590092415738E-6</c:v>
                </c:pt>
                <c:pt idx="528">
                  <c:v>-3.7306385669396355E-6</c:v>
                </c:pt>
                <c:pt idx="529">
                  <c:v>-5.6932805566603786E-6</c:v>
                </c:pt>
                <c:pt idx="530">
                  <c:v>-7.5204840612256876E-6</c:v>
                </c:pt>
                <c:pt idx="531">
                  <c:v>-9.1993945849961279E-6</c:v>
                </c:pt>
                <c:pt idx="532">
                  <c:v>-1.0719154741965789E-5</c:v>
                </c:pt>
                <c:pt idx="533">
                  <c:v>-1.2070932945237006E-5</c:v>
                </c:pt>
                <c:pt idx="534">
                  <c:v>-1.3247930690925003E-5</c:v>
                </c:pt>
                <c:pt idx="535">
                  <c:v>-1.424536921987623E-5</c:v>
                </c:pt>
                <c:pt idx="536">
                  <c:v>-1.5060456515470647E-5</c:v>
                </c:pt>
                <c:pt idx="537">
                  <c:v>-1.569233575408658E-5</c:v>
                </c:pt>
                <c:pt idx="538">
                  <c:v>-1.6142016465617009E-5</c:v>
                </c:pt>
                <c:pt idx="539">
                  <c:v>-1.6412289784030052E-5</c:v>
                </c:pt>
                <c:pt idx="540">
                  <c:v>-1.6507629271866273E-5</c:v>
                </c:pt>
                <c:pt idx="541">
                  <c:v>-1.6434078887470384E-5</c:v>
                </c:pt>
                <c:pt idx="542">
                  <c:v>-1.6199129729575625E-5</c:v>
                </c:pt>
                <c:pt idx="543">
                  <c:v>-1.5811587240700899E-5</c:v>
                </c:pt>
                <c:pt idx="544">
                  <c:v>-1.5281430578974153E-5</c:v>
                </c:pt>
                <c:pt idx="545">
                  <c:v>-1.4619665877926737E-5</c:v>
                </c:pt>
                <c:pt idx="546">
                  <c:v>-1.383817510614195E-5</c:v>
                </c:pt>
                <c:pt idx="547">
                  <c:v>-1.2949562214167134E-5</c:v>
                </c:pt>
                <c:pt idx="548">
                  <c:v>-1.1966998215729639E-5</c:v>
                </c:pt>
                <c:pt idx="549">
                  <c:v>-1.0904066795072348E-5</c:v>
                </c:pt>
                <c:pt idx="550">
                  <c:v>-9.7746119632906245E-6</c:v>
                </c:pt>
                <c:pt idx="551">
                  <c:v>-8.5925892051472645E-6</c:v>
                </c:pt>
                <c:pt idx="552">
                  <c:v>-7.3719214652781664E-6</c:v>
                </c:pt>
                <c:pt idx="553">
                  <c:v>-6.1263612203510501E-6</c:v>
                </c:pt>
                <c:pt idx="554">
                  <c:v>-4.8693597730175082E-6</c:v>
                </c:pt>
                <c:pt idx="555">
                  <c:v>-3.6139447858471329E-6</c:v>
                </c:pt>
                <c:pt idx="556">
                  <c:v>-2.3726069503051012E-6</c:v>
                </c:pt>
                <c:pt idx="557">
                  <c:v>-1.1571965586816999E-6</c:v>
                </c:pt>
                <c:pt idx="558">
                  <c:v>2.1169382863582494E-8</c:v>
                </c:pt>
                <c:pt idx="559">
                  <c:v>1.1521889929184178E-6</c:v>
                </c:pt>
                <c:pt idx="560">
                  <c:v>2.2264459286418754E-6</c:v>
                </c:pt>
                <c:pt idx="561">
                  <c:v>3.2354681276499757E-6</c:v>
                </c:pt>
                <c:pt idx="562">
                  <c:v>4.1717747574212526E-6</c:v>
                </c:pt>
                <c:pt idx="563">
                  <c:v>5.0289113744274656E-6</c:v>
                </c:pt>
                <c:pt idx="564">
                  <c:v>5.8014734130091559E-6</c:v>
                </c:pt>
                <c:pt idx="565">
                  <c:v>6.4851182359174868E-6</c:v>
                </c:pt>
                <c:pt idx="566">
                  <c:v>7.0765660835503097E-6</c:v>
                </c:pt>
                <c:pt idx="567">
                  <c:v>7.5735903564423163E-6</c:v>
                </c:pt>
                <c:pt idx="568">
                  <c:v>7.97499775485422E-6</c:v>
                </c:pt>
                <c:pt idx="569">
                  <c:v>8.2805988797811056E-6</c:v>
                </c:pt>
                <c:pt idx="570">
                  <c:v>8.4911699709131043E-6</c:v>
                </c:pt>
                <c:pt idx="571">
                  <c:v>8.6084065186906916E-6</c:v>
                </c:pt>
                <c:pt idx="572">
                  <c:v>8.6348695393702684E-6</c:v>
                </c:pt>
                <c:pt idx="573">
                  <c:v>8.5739253438289601E-6</c:v>
                </c:pt>
                <c:pt idx="574">
                  <c:v>8.4296796626710145E-6</c:v>
                </c:pt>
                <c:pt idx="575">
                  <c:v>8.2069070121326764E-6</c:v>
                </c:pt>
                <c:pt idx="576">
                  <c:v>7.9109761974945445E-6</c:v>
                </c:pt>
                <c:pt idx="577">
                  <c:v>7.5477728534669926E-6</c:v>
                </c:pt>
                <c:pt idx="578">
                  <c:v>7.1236199146658728E-6</c:v>
                </c:pt>
                <c:pt idx="579">
                  <c:v>6.6451968942701394E-6</c:v>
                </c:pt>
                <c:pt idx="580">
                  <c:v>6.1194588257475342E-6</c:v>
                </c:pt>
                <c:pt idx="581">
                  <c:v>5.5535556917083575E-6</c:v>
                </c:pt>
                <c:pt idx="582">
                  <c:v>4.9547531261136642E-6</c:v>
                </c:pt>
                <c:pt idx="583">
                  <c:v>4.3303551318816224E-6</c:v>
                </c:pt>
                <c:pt idx="584">
                  <c:v>3.6876295061000458E-6</c:v>
                </c:pt>
                <c:pt idx="585">
                  <c:v>3.0337366102887318E-6</c:v>
                </c:pt>
                <c:pt idx="586">
                  <c:v>2.3756620642069831E-6</c:v>
                </c:pt>
                <c:pt idx="587">
                  <c:v>1.7201538793264344E-6</c:v>
                </c:pt>
                <c:pt idx="588">
                  <c:v>1.0736644830478434E-6</c:v>
                </c:pt>
                <c:pt idx="589">
                  <c:v>4.4229801778991751E-7</c:v>
                </c:pt>
                <c:pt idx="590">
                  <c:v>-1.6823676903559053E-7</c:v>
                </c:pt>
                <c:pt idx="591">
                  <c:v>-7.526677966977224E-7</c:v>
                </c:pt>
                <c:pt idx="592">
                  <c:v>-1.3061949052863917E-6</c:v>
                </c:pt>
                <c:pt idx="593">
                  <c:v>-1.8245189804786504E-6</c:v>
                </c:pt>
                <c:pt idx="594">
                  <c:v>-2.3038649028584323E-6</c:v>
                </c:pt>
                <c:pt idx="595">
                  <c:v>-2.7409983393144386E-6</c:v>
                </c:pt>
                <c:pt idx="596">
                  <c:v>-3.1332364549190602E-6</c:v>
                </c:pt>
                <c:pt idx="597">
                  <c:v>-3.4784526813503062E-6</c:v>
                </c:pt>
                <c:pt idx="598">
                  <c:v>-3.7750757319107991E-6</c:v>
                </c:pt>
                <c:pt idx="599">
                  <c:v>-4.0220831031297648E-6</c:v>
                </c:pt>
                <c:pt idx="600">
                  <c:v>-4.218989348468674E-6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1836160"/>
        <c:axId val="113821184"/>
      </c:scatterChart>
      <c:valAx>
        <c:axId val="111836160"/>
        <c:scaling>
          <c:orientation val="minMax"/>
          <c:max val="50"/>
          <c:min val="30"/>
        </c:scaling>
        <c:delete val="0"/>
        <c:axPos val="b"/>
        <c:numFmt formatCode="General" sourceLinked="1"/>
        <c:majorTickMark val="out"/>
        <c:minorTickMark val="none"/>
        <c:tickLblPos val="nextTo"/>
        <c:crossAx val="113821184"/>
        <c:crosses val="autoZero"/>
        <c:crossBetween val="midCat"/>
      </c:valAx>
      <c:valAx>
        <c:axId val="113821184"/>
        <c:scaling>
          <c:orientation val="minMax"/>
          <c:max val="1.0000000000000002E-3"/>
          <c:min val="-1.0000000000000002E-3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11836160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media/hdphoto1.wdp>
</file>

<file path=ppt/media/hdphoto2.wdp>
</file>

<file path=ppt/media/hdphoto3.wdp>
</file>

<file path=ppt/media/image1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Manual Operation 10"/>
          <p:cNvSpPr/>
          <p:nvPr/>
        </p:nvSpPr>
        <p:spPr>
          <a:xfrm>
            <a:off x="304800" y="4592782"/>
            <a:ext cx="1752600" cy="9144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2000"/>
              <a:gd name="connsiteX1" fmla="*/ 10000 w 10000"/>
              <a:gd name="connsiteY1" fmla="*/ 0 h 12000"/>
              <a:gd name="connsiteX2" fmla="*/ 8000 w 10000"/>
              <a:gd name="connsiteY2" fmla="*/ 10000 h 12000"/>
              <a:gd name="connsiteX3" fmla="*/ 2474 w 10000"/>
              <a:gd name="connsiteY3" fmla="*/ 12000 h 12000"/>
              <a:gd name="connsiteX4" fmla="*/ 0 w 10000"/>
              <a:gd name="connsiteY4" fmla="*/ 0 h 12000"/>
              <a:gd name="connsiteX0" fmla="*/ 0 w 10000"/>
              <a:gd name="connsiteY0" fmla="*/ 0 h 12000"/>
              <a:gd name="connsiteX1" fmla="*/ 10000 w 10000"/>
              <a:gd name="connsiteY1" fmla="*/ 0 h 12000"/>
              <a:gd name="connsiteX2" fmla="*/ 7526 w 10000"/>
              <a:gd name="connsiteY2" fmla="*/ 12000 h 12000"/>
              <a:gd name="connsiteX3" fmla="*/ 2474 w 10000"/>
              <a:gd name="connsiteY3" fmla="*/ 12000 h 12000"/>
              <a:gd name="connsiteX4" fmla="*/ 0 w 10000"/>
              <a:gd name="connsiteY4" fmla="*/ 0 h 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2000">
                <a:moveTo>
                  <a:pt x="0" y="0"/>
                </a:moveTo>
                <a:lnTo>
                  <a:pt x="10000" y="0"/>
                </a:lnTo>
                <a:lnTo>
                  <a:pt x="7526" y="12000"/>
                </a:lnTo>
                <a:lnTo>
                  <a:pt x="2474" y="120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0" y="0"/>
                <a:ext cx="9144000" cy="3313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/>
                  <a:t>1</a:t>
                </a:r>
                <a:r>
                  <a:rPr lang="zh-CN" altLang="en-US" sz="2000" dirty="0" smtClean="0"/>
                  <a:t>：微积分练习</a:t>
                </a:r>
                <a:endParaRPr lang="en-US" altLang="zh-CN" sz="2000" dirty="0" smtClean="0"/>
              </a:p>
              <a:p>
                <a:endParaRPr lang="en-US" sz="2000" dirty="0"/>
              </a:p>
              <a:p>
                <a:r>
                  <a:rPr lang="en-US" altLang="zh-CN" sz="2000" dirty="0" smtClean="0"/>
                  <a:t>A</a:t>
                </a:r>
                <a:r>
                  <a:rPr lang="zh-CN" altLang="en-US" sz="2000" dirty="0" smtClean="0"/>
                  <a:t>：请根据导数的定义式（即极限定义，教材</a:t>
                </a:r>
                <a:r>
                  <a:rPr lang="en-US" altLang="zh-CN" sz="2000" dirty="0" smtClean="0"/>
                  <a:t>8.5</a:t>
                </a:r>
                <a:r>
                  <a:rPr lang="zh-CN" altLang="en-US" sz="2000" dirty="0" smtClean="0"/>
                  <a:t>式）</a:t>
                </a:r>
                <a:r>
                  <a:rPr lang="zh-CN" altLang="en-US" sz="2000" dirty="0"/>
                  <a:t>证</a:t>
                </a:r>
                <a:r>
                  <a:rPr lang="zh-CN" altLang="en-US" sz="2000" dirty="0" smtClean="0"/>
                  <a:t>明</a:t>
                </a:r>
                <a:r>
                  <a:rPr lang="zh-CN" altLang="en-US" sz="2000" dirty="0"/>
                  <a:t>教</a:t>
                </a:r>
                <a:r>
                  <a:rPr lang="zh-CN" altLang="en-US" sz="2000" dirty="0" smtClean="0"/>
                  <a:t>材表</a:t>
                </a:r>
                <a:r>
                  <a:rPr lang="en-US" altLang="zh-CN" sz="2000" dirty="0" smtClean="0"/>
                  <a:t>8-3</a:t>
                </a:r>
                <a:r>
                  <a:rPr lang="zh-CN" altLang="en-US" sz="2000" dirty="0" smtClean="0"/>
                  <a:t>中的五个微分公式。</a:t>
                </a:r>
                <a:endParaRPr lang="en-US" altLang="zh-CN" sz="2000" dirty="0" smtClean="0"/>
              </a:p>
              <a:p>
                <a:endParaRPr lang="en-US" altLang="zh-CN" sz="2000" dirty="0"/>
              </a:p>
              <a:p>
                <a:r>
                  <a:rPr lang="en-US" altLang="zh-CN" sz="2000" dirty="0" smtClean="0"/>
                  <a:t>B</a:t>
                </a:r>
                <a:r>
                  <a:rPr lang="zh-CN" altLang="en-US" sz="2000" dirty="0" smtClean="0"/>
                  <a:t>：若有函数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/>
                      </a:rPr>
                      <m:t>𝑠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altLang="zh-CN" sz="2000" b="0" i="1" smtClean="0">
                        <a:latin typeface="Cambria Math"/>
                      </a:rPr>
                      <m:t>=</m:t>
                    </m:r>
                    <m:r>
                      <a:rPr lang="en-US" altLang="zh-CN" sz="2000" b="0" i="1" smtClean="0">
                        <a:latin typeface="Cambria Math"/>
                      </a:rPr>
                      <m:t>𝑈</m:t>
                    </m:r>
                    <m:r>
                      <a:rPr lang="en-US" altLang="zh-CN" sz="2000" b="0" i="1" smtClean="0">
                        <a:latin typeface="Cambria Math"/>
                      </a:rPr>
                      <m:t>(</m:t>
                    </m:r>
                    <m:r>
                      <a:rPr lang="en-US" altLang="zh-CN" sz="2000" b="0" i="1" smtClean="0">
                        <a:latin typeface="Cambria Math"/>
                      </a:rPr>
                      <m:t>𝑉</m:t>
                    </m:r>
                    <m:r>
                      <a:rPr lang="en-US" altLang="zh-CN" sz="2000" b="0" i="1" smtClean="0">
                        <a:latin typeface="Cambria Math"/>
                      </a:rPr>
                      <m:t>(</m:t>
                    </m:r>
                    <m:r>
                      <a:rPr lang="en-US" altLang="zh-CN" sz="2000" b="0" i="1" smtClean="0">
                        <a:latin typeface="Cambria Math"/>
                      </a:rPr>
                      <m:t>𝑡</m:t>
                    </m:r>
                    <m:r>
                      <a:rPr lang="en-US" altLang="zh-CN" sz="2000" b="0" i="1" smtClean="0">
                        <a:latin typeface="Cambria Math"/>
                      </a:rPr>
                      <m:t>))</m:t>
                    </m:r>
                  </m:oMath>
                </a14:m>
                <a:r>
                  <a:rPr lang="zh-CN" altLang="en-US" sz="2000" dirty="0" smtClean="0"/>
                  <a:t>，利用导数的定义式证明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i="1" smtClean="0">
                            <a:latin typeface="Cambria Math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/>
                          </a:rPr>
                          <m:t>d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𝑠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 b="0" i="0" smtClean="0">
                            <a:latin typeface="Cambria Math"/>
                          </a:rPr>
                          <m:t>d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𝑡</m:t>
                        </m:r>
                      </m:den>
                    </m:f>
                    <m:r>
                      <a:rPr lang="en-US" altLang="zh-CN" sz="2000" b="0" i="0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000" i="1">
                            <a:latin typeface="Cambria Math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/>
                          </a:rPr>
                          <m:t>d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𝑈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𝑉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/>
                          </a:rPr>
                          <m:t>d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𝑉</m:t>
                        </m:r>
                      </m:den>
                    </m:f>
                    <m:f>
                      <m:fPr>
                        <m:ctrlPr>
                          <a:rPr lang="en-US" altLang="zh-CN" sz="2000" i="1">
                            <a:latin typeface="Cambria Math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/>
                          </a:rPr>
                          <m:t>d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𝑉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𝑡</m:t>
                        </m:r>
                        <m:r>
                          <a:rPr lang="en-US" altLang="zh-CN" sz="2000" b="0" i="1" smtClean="0">
                            <a:latin typeface="Cambria Math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/>
                          </a:rPr>
                          <m:t>d</m:t>
                        </m:r>
                        <m:r>
                          <a:rPr lang="en-US" altLang="zh-CN" sz="2000" i="1">
                            <a:latin typeface="Cambria Math"/>
                          </a:rPr>
                          <m:t>𝑡</m:t>
                        </m:r>
                      </m:den>
                    </m:f>
                  </m:oMath>
                </a14:m>
                <a:endParaRPr lang="en-US" altLang="zh-CN" sz="2000" dirty="0" smtClean="0"/>
              </a:p>
              <a:p>
                <a:endParaRPr lang="en-US" altLang="zh-CN" sz="2000" dirty="0"/>
              </a:p>
              <a:p>
                <a:r>
                  <a:rPr lang="en-US" altLang="zh-CN" sz="2000" dirty="0" smtClean="0"/>
                  <a:t>C</a:t>
                </a:r>
                <a:r>
                  <a:rPr lang="zh-CN" altLang="en-US" sz="2000" dirty="0" smtClean="0"/>
                  <a:t>：如左下图所示的一个漏斗，上下两端是两个直径不同的圆管（上粗下细）。中间用一个梯形圆台型的管子连接。请画出其体积随高度变化的曲线（数值不必精确，但是要求曲线的走势正确）。</a:t>
                </a:r>
                <a:endParaRPr lang="en-US" altLang="zh-CN" sz="2000" dirty="0" smtClean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9144000" cy="3313984"/>
              </a:xfrm>
              <a:prstGeom prst="rect">
                <a:avLst/>
              </a:prstGeom>
              <a:blipFill rotWithShape="1">
                <a:blip r:embed="rId2"/>
                <a:stretch>
                  <a:fillRect l="-667" t="-1471" r="-533" b="-16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an 4"/>
          <p:cNvSpPr/>
          <p:nvPr/>
        </p:nvSpPr>
        <p:spPr>
          <a:xfrm>
            <a:off x="304800" y="3477491"/>
            <a:ext cx="1752600" cy="12954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>
            <a:off x="742950" y="5354782"/>
            <a:ext cx="876300" cy="12954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362200" y="3581400"/>
            <a:ext cx="0" cy="2971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514600" y="35814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876800" y="3477491"/>
            <a:ext cx="0" cy="252499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876800" y="6002482"/>
            <a:ext cx="2971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315200" y="6002482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953000" y="3477491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918531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70732" y="971925"/>
            <a:ext cx="6869137" cy="4953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5973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196975" y="769938"/>
            <a:ext cx="6748463" cy="5316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60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565225" y="25575"/>
            <a:ext cx="4233862" cy="6468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09800" y="7620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10</a:t>
            </a:r>
            <a:r>
              <a:rPr lang="zh-CN" altLang="en-US" dirty="0" smtClean="0"/>
              <a:t>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371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-6927"/>
                <a:ext cx="9144000" cy="487680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sz="2400" dirty="0" smtClean="0"/>
                  <a:t>问题</a:t>
                </a:r>
                <a:r>
                  <a:rPr lang="en-US" altLang="zh-CN" sz="2400" dirty="0"/>
                  <a:t>2</a:t>
                </a:r>
                <a:r>
                  <a:rPr lang="zh-CN" altLang="en-US" sz="2400" dirty="0" smtClean="0"/>
                  <a:t>：数值求解微分方程</a:t>
                </a:r>
                <a:endParaRPr lang="en-US" altLang="zh-CN" sz="2400" dirty="0" smtClean="0"/>
              </a:p>
              <a:p>
                <a:r>
                  <a:rPr lang="zh-CN" altLang="en-US" sz="2400" dirty="0" smtClean="0"/>
                  <a:t>考</a:t>
                </a:r>
                <a:r>
                  <a:rPr lang="zh-CN" altLang="en-US" sz="2400" dirty="0"/>
                  <a:t>虑平面上的一个弹簧振子，如下面左图所示。考虑桌面对物体有摩擦力，摩擦力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/>
                      </a:rPr>
                      <m:t>𝑓</m:t>
                    </m:r>
                  </m:oMath>
                </a14:m>
                <a:r>
                  <a:rPr lang="zh-CN" altLang="en-US" sz="2400" dirty="0"/>
                  <a:t>与物体的速度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/>
                      </a:rPr>
                      <m:t>𝑣</m:t>
                    </m:r>
                  </m:oMath>
                </a14:m>
                <a:r>
                  <a:rPr lang="zh-CN" altLang="en-US" sz="2400" dirty="0"/>
                  <a:t>有如下关系：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/>
                      </a:rPr>
                      <m:t>𝑓</m:t>
                    </m:r>
                    <m:r>
                      <a:rPr lang="en-US" altLang="zh-CN" sz="2400" i="1">
                        <a:latin typeface="Cambria Math"/>
                      </a:rPr>
                      <m:t>=−</m:t>
                    </m:r>
                    <m:r>
                      <a:rPr lang="zh-CN" altLang="en-US" sz="2400" i="1">
                        <a:latin typeface="Cambria Math"/>
                      </a:rPr>
                      <m:t>𝜇</m:t>
                    </m:r>
                    <m:r>
                      <a:rPr lang="en-US" altLang="zh-CN" sz="2400" i="1">
                        <a:latin typeface="Cambria Math"/>
                      </a:rPr>
                      <m:t>𝑣</m:t>
                    </m:r>
                  </m:oMath>
                </a14:m>
                <a:r>
                  <a:rPr lang="zh-CN" altLang="en-US" sz="2400" dirty="0"/>
                  <a:t>。其中摩擦系数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/>
                      </a:rPr>
                      <m:t>𝜇</m:t>
                    </m:r>
                    <m:r>
                      <a:rPr lang="en-US" altLang="zh-CN" sz="2400" i="1">
                        <a:latin typeface="Cambria Math"/>
                      </a:rPr>
                      <m:t>=</m:t>
                    </m:r>
                    <m:r>
                      <a:rPr lang="en-US" altLang="zh-CN" sz="2400" b="0" i="1" smtClean="0">
                        <a:latin typeface="Cambria Math"/>
                      </a:rPr>
                      <m:t>0.5</m:t>
                    </m:r>
                    <m:r>
                      <a:rPr lang="en-US" altLang="zh-CN" sz="2400" i="1">
                        <a:latin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sz="2400">
                        <a:latin typeface="Cambria Math"/>
                      </a:rPr>
                      <m:t>N</m:t>
                    </m:r>
                    <m:r>
                      <m:rPr>
                        <m:sty m:val="p"/>
                      </m:rPr>
                      <a:rPr lang="en-US" altLang="zh-CN" sz="2400" b="0" i="0" smtClean="0">
                        <a:latin typeface="Cambria Math"/>
                      </a:rPr>
                      <m:t>s</m:t>
                    </m:r>
                    <m:r>
                      <a:rPr lang="en-US" altLang="zh-CN" sz="2400">
                        <a:latin typeface="Cambria Math"/>
                      </a:rPr>
                      <m:t>/</m:t>
                    </m:r>
                    <m:r>
                      <m:rPr>
                        <m:sty m:val="p"/>
                      </m:rPr>
                      <a:rPr lang="en-US" altLang="zh-CN" sz="2400">
                        <a:latin typeface="Cambria Math"/>
                      </a:rPr>
                      <m:t>m</m:t>
                    </m:r>
                  </m:oMath>
                </a14:m>
                <a:r>
                  <a:rPr lang="zh-CN" altLang="en-US" sz="2400" dirty="0"/>
                  <a:t>。利用数值计算的方法，求解振子在</a:t>
                </a:r>
                <a:r>
                  <a:rPr lang="en-US" altLang="zh-CN" sz="2400" dirty="0"/>
                  <a:t>60</a:t>
                </a:r>
                <a:r>
                  <a:rPr lang="zh-CN" altLang="en-US" sz="2400" dirty="0"/>
                  <a:t>秒之内</a:t>
                </a:r>
                <a:r>
                  <a:rPr lang="zh-CN" altLang="en-US" sz="2400" dirty="0" smtClean="0"/>
                  <a:t>的</a:t>
                </a:r>
                <a:r>
                  <a:rPr lang="zh-CN" altLang="en-US" sz="2400" dirty="0"/>
                  <a:t>位</a:t>
                </a:r>
                <a:r>
                  <a:rPr lang="zh-CN" altLang="en-US" sz="2400" dirty="0" smtClean="0"/>
                  <a:t>移以及速度与</a:t>
                </a:r>
                <a:r>
                  <a:rPr lang="zh-CN" altLang="en-US" sz="2400" dirty="0"/>
                  <a:t>时间的关系。把数据作出如下面右图所示的图像来。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分析数据说明的现</a:t>
                </a:r>
                <a:r>
                  <a:rPr lang="zh-CN" altLang="en-US" sz="2400" dirty="0" smtClean="0">
                    <a:solidFill>
                      <a:srgbClr val="FF0000"/>
                    </a:solidFill>
                  </a:rPr>
                  <a:t>象（仅列出图像，无文字分析者减该题的一半分）。</a:t>
                </a:r>
                <a:r>
                  <a:rPr lang="zh-CN" altLang="en-US" sz="2400" dirty="0" smtClean="0"/>
                  <a:t>注意，平衡位置的</a:t>
                </a:r>
                <a:r>
                  <a:rPr lang="en-US" altLang="zh-CN" sz="2400" dirty="0" smtClean="0"/>
                  <a:t>x</a:t>
                </a:r>
                <a:r>
                  <a:rPr lang="zh-CN" altLang="en-US" sz="2400" dirty="0" smtClean="0"/>
                  <a:t>坐标记为</a:t>
                </a:r>
                <a:r>
                  <a:rPr lang="en-US" altLang="zh-CN" sz="2400" dirty="0" smtClean="0"/>
                  <a:t>0</a:t>
                </a:r>
                <a:r>
                  <a:rPr lang="zh-CN" altLang="en-US" sz="2400" dirty="0"/>
                  <a:t>。</a:t>
                </a:r>
                <a:r>
                  <a:rPr lang="zh-CN" altLang="en-US" sz="2400" dirty="0" smtClean="0"/>
                  <a:t>在</a:t>
                </a:r>
                <a:r>
                  <a:rPr lang="en-US" altLang="zh-CN" sz="2400" dirty="0" smtClean="0"/>
                  <a:t>0</a:t>
                </a:r>
                <a:r>
                  <a:rPr lang="zh-CN" altLang="en-US" sz="2400" dirty="0" smtClean="0"/>
                  <a:t>秒时，振子位于</a:t>
                </a:r>
                <a:r>
                  <a:rPr lang="en-US" altLang="zh-CN" sz="2400" dirty="0" smtClean="0"/>
                  <a:t>1</a:t>
                </a:r>
                <a:r>
                  <a:rPr lang="zh-CN" altLang="en-US" sz="2400" dirty="0" smtClean="0"/>
                  <a:t>米的地方，速度为零。</a:t>
                </a:r>
                <a:endParaRPr lang="en-US" altLang="zh-CN" sz="2400" dirty="0"/>
              </a:p>
              <a:p>
                <a:r>
                  <a:rPr lang="zh-CN" altLang="en-US" sz="2400" dirty="0" smtClean="0"/>
                  <a:t>注：高中学过摩擦力与正压力成正比，与物体运动速度无关。但是这仅适用于干摩擦。当物体与桌面之间有润滑油或者其他液体时，其摩擦力通常与速度成正比或者与速度的二次方成正比，或者是更复杂的关系。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-6927"/>
                <a:ext cx="9144000" cy="4876800"/>
              </a:xfrm>
              <a:blipFill rotWithShape="1">
                <a:blip r:embed="rId2"/>
                <a:stretch>
                  <a:fillRect l="-867" t="-1500" r="-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923020"/>
            <a:ext cx="4800600" cy="1555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076"/>
          <a:stretch/>
        </p:blipFill>
        <p:spPr bwMode="auto">
          <a:xfrm>
            <a:off x="6019800" y="4593157"/>
            <a:ext cx="2743200" cy="211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1042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7544097"/>
              </p:ext>
            </p:extLst>
          </p:nvPr>
        </p:nvGraphicFramePr>
        <p:xfrm>
          <a:off x="0" y="838200"/>
          <a:ext cx="6353176" cy="426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257499"/>
            <a:ext cx="4800600" cy="1555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615045" y="3495166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时间（秒）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5334000" y="1447800"/>
                <a:ext cx="3809999" cy="4801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 smtClean="0"/>
                  <a:t>所采用的计算公式为：</a:t>
                </a:r>
                <a:endParaRPr lang="en-US" altLang="zh-CN" dirty="0" smtClean="0"/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𝑣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+∆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𝑣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−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0.5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𝑣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∆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𝑡</m:t>
                      </m:r>
                    </m:oMath>
                  </m:oMathPara>
                </a14:m>
                <a:endParaRPr lang="en-US" b="0" dirty="0" smtClean="0">
                  <a:ea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𝑥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+∆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𝑥</m:t>
                      </m:r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r>
                        <a:rPr lang="en-US" b="0" i="1" smtClean="0">
                          <a:latin typeface="Cambria Math"/>
                        </a:rPr>
                        <m:t>𝑣</m:t>
                      </m:r>
                      <m:r>
                        <a:rPr lang="en-US" b="0" i="1" smtClean="0">
                          <a:latin typeface="Cambria Math"/>
                        </a:rPr>
                        <m:t>(</m:t>
                      </m:r>
                      <m:r>
                        <a:rPr lang="en-US" b="0" i="1" smtClean="0">
                          <a:latin typeface="Cambria Math"/>
                        </a:rPr>
                        <m:t>𝑡</m:t>
                      </m:r>
                      <m:r>
                        <a:rPr lang="en-US" b="0" i="1" smtClean="0">
                          <a:latin typeface="Cambria Math"/>
                        </a:rPr>
                        <m:t>)∆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𝑡</m:t>
                      </m:r>
                    </m:oMath>
                  </m:oMathPara>
                </a14:m>
                <a:endParaRPr lang="en-US" dirty="0" smtClean="0"/>
              </a:p>
              <a:p>
                <a:pPr/>
                <a:endParaRPr lang="en-US" dirty="0" smtClean="0"/>
              </a:p>
              <a:p>
                <a:r>
                  <a:rPr lang="zh-CN" altLang="en-US" dirty="0"/>
                  <a:t>所</a:t>
                </a:r>
                <a:r>
                  <a:rPr lang="zh-CN" altLang="en-US" dirty="0" smtClean="0"/>
                  <a:t>选的时间步长为</a:t>
                </a:r>
                <a:r>
                  <a:rPr lang="en-US" altLang="zh-CN" dirty="0" smtClean="0"/>
                  <a:t>0.1</a:t>
                </a:r>
                <a:r>
                  <a:rPr lang="zh-CN" altLang="en-US" dirty="0" smtClean="0"/>
                  <a:t>秒。</a:t>
                </a:r>
                <a:endParaRPr lang="en-US" altLang="zh-CN" dirty="0" smtClean="0"/>
              </a:p>
              <a:p>
                <a:endParaRPr lang="en-US" dirty="0"/>
              </a:p>
              <a:p>
                <a:r>
                  <a:rPr lang="zh-CN" altLang="en-US" dirty="0" smtClean="0"/>
                  <a:t>数据描述了振幅衰减的一个阻尼振荡。注意到似乎在经</a:t>
                </a:r>
                <a:r>
                  <a:rPr lang="zh-CN" altLang="en-US" dirty="0" smtClean="0"/>
                  <a:t>过</a:t>
                </a:r>
                <a:r>
                  <a:rPr lang="en-US" altLang="zh-CN" dirty="0"/>
                  <a:t>3</a:t>
                </a:r>
                <a:r>
                  <a:rPr lang="en-US" altLang="zh-CN" dirty="0" smtClean="0"/>
                  <a:t>0</a:t>
                </a:r>
                <a:r>
                  <a:rPr lang="zh-CN" altLang="en-US" dirty="0" smtClean="0"/>
                  <a:t>秒之后速度和位置都等于零，但是实际上振子还在不断地振荡，只不过幅度非常小，在左图所示的纵坐标范围内无法显示出来。</a:t>
                </a:r>
                <a:endParaRPr lang="en-US" altLang="zh-CN" dirty="0" smtClean="0"/>
              </a:p>
              <a:p>
                <a:endParaRPr lang="en-US" dirty="0"/>
              </a:p>
              <a:p>
                <a:r>
                  <a:rPr lang="zh-CN" altLang="en-US" dirty="0" smtClean="0"/>
                  <a:t>振动幅度的减少代表了弹簧振子体系中存储的能量减少，这是由于摩擦带走了能量。</a:t>
                </a:r>
                <a:endParaRPr lang="en-US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0" y="1447800"/>
                <a:ext cx="3809999" cy="4801314"/>
              </a:xfrm>
              <a:prstGeom prst="rect">
                <a:avLst/>
              </a:prstGeom>
              <a:blipFill rotWithShape="1">
                <a:blip r:embed="rId4"/>
                <a:stretch>
                  <a:fillRect l="-1280" t="-1017" b="-6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Left Brace 6"/>
          <p:cNvSpPr/>
          <p:nvPr/>
        </p:nvSpPr>
        <p:spPr>
          <a:xfrm>
            <a:off x="5334000" y="2133600"/>
            <a:ext cx="152400" cy="38100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28600" y="3048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该题</a:t>
            </a:r>
            <a:r>
              <a:rPr lang="en-US" dirty="0" smtClean="0"/>
              <a:t>50</a:t>
            </a:r>
            <a:r>
              <a:rPr lang="zh-CN" altLang="en-US" dirty="0" smtClean="0"/>
              <a:t>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994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5943600" y="1143000"/>
                <a:ext cx="3200400" cy="16771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 smtClean="0"/>
                  <a:t>如果对纵坐标</a:t>
                </a:r>
                <a:r>
                  <a:rPr lang="en-US" altLang="zh-CN" dirty="0" smtClean="0"/>
                  <a:t>zoom-in</a:t>
                </a:r>
                <a:r>
                  <a:rPr lang="zh-CN" altLang="en-US" dirty="0" smtClean="0"/>
                  <a:t>，可以看到</a:t>
                </a:r>
                <a:r>
                  <a:rPr lang="zh-CN" altLang="en-US" dirty="0" smtClean="0"/>
                  <a:t>在</a:t>
                </a:r>
                <a:r>
                  <a:rPr lang="en-US" altLang="zh-CN" dirty="0"/>
                  <a:t>3</a:t>
                </a:r>
                <a:r>
                  <a:rPr lang="en-US" altLang="zh-CN" dirty="0" smtClean="0"/>
                  <a:t>0</a:t>
                </a:r>
                <a:r>
                  <a:rPr lang="zh-CN" altLang="en-US" dirty="0" smtClean="0"/>
                  <a:t>秒之后还在振荡。并且注意到振子</a:t>
                </a:r>
                <a:r>
                  <a:rPr lang="zh-CN" altLang="en-US" dirty="0"/>
                  <a:t>相邻两次</a:t>
                </a:r>
                <a:r>
                  <a:rPr lang="zh-CN" altLang="en-US" dirty="0" smtClean="0"/>
                  <a:t>经过零点（平衡位置）的时</a:t>
                </a:r>
                <a:r>
                  <a:rPr lang="zh-CN" altLang="en-US" dirty="0" smtClean="0"/>
                  <a:t>间是</a:t>
                </a:r>
                <a:r>
                  <a:rPr lang="zh-CN" altLang="en-US" dirty="0" smtClean="0"/>
                  <a:t>一个恒定值，约为</a:t>
                </a:r>
                <a:r>
                  <a:rPr lang="en-US" altLang="zh-CN" dirty="0" smtClean="0"/>
                  <a:t>3</a:t>
                </a:r>
                <a:r>
                  <a:rPr lang="en-US" altLang="zh-CN" dirty="0"/>
                  <a:t>.</a:t>
                </a:r>
                <a:r>
                  <a:rPr lang="en-US" altLang="zh-CN" dirty="0" smtClean="0"/>
                  <a:t>3</a:t>
                </a:r>
                <a:r>
                  <a:rPr lang="zh-CN" altLang="en-US" dirty="0" smtClean="0"/>
                  <a:t>秒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/>
                        <a:ea typeface="Cambria Math"/>
                      </a:rPr>
                      <m:t>≈</m:t>
                    </m:r>
                    <m:f>
                      <m:fPr>
                        <m:ctrlPr>
                          <a:rPr lang="en-US" altLang="zh-CN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zh-CN" altLang="en-US" b="0" i="1" smtClean="0">
                            <a:latin typeface="Cambria Math"/>
                          </a:rPr>
                          <m:t>𝜋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i="1" smtClean="0">
                                <a:latin typeface="Cambria Math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type m:val="skw"/>
                                <m:ctrlPr>
                                  <a:rPr lang="en-US" altLang="zh-CN" i="1" smtClean="0">
                                    <a:latin typeface="Cambria Math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smtClean="0">
                                    <a:latin typeface="Cambria Math"/>
                                  </a:rPr>
                                  <m:t>𝐾</m:t>
                                </m:r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/>
                                  </a:rPr>
                                  <m:t>𝑚</m:t>
                                </m:r>
                              </m:den>
                            </m:f>
                          </m:e>
                        </m:rad>
                      </m:den>
                    </m:f>
                  </m:oMath>
                </a14:m>
                <a:r>
                  <a:rPr lang="zh-CN" altLang="en-US" dirty="0" smtClean="0"/>
                  <a:t>。</a:t>
                </a:r>
                <a:endParaRPr lang="en-US" altLang="zh-CN" dirty="0" smtClean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3600" y="1143000"/>
                <a:ext cx="3200400" cy="1677126"/>
              </a:xfrm>
              <a:prstGeom prst="rect">
                <a:avLst/>
              </a:prstGeom>
              <a:blipFill rotWithShape="1">
                <a:blip r:embed="rId2"/>
                <a:stretch>
                  <a:fillRect l="-1524" t="-2909" r="-762" b="-24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9579969"/>
              </p:ext>
            </p:extLst>
          </p:nvPr>
        </p:nvGraphicFramePr>
        <p:xfrm>
          <a:off x="228600" y="838200"/>
          <a:ext cx="6353176" cy="426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51012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723</Words>
  <Application>Microsoft Office PowerPoint</Application>
  <PresentationFormat>On-screen Show (4:3)</PresentationFormat>
  <Paragraphs>27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xue</dc:creator>
  <cp:lastModifiedBy>xue</cp:lastModifiedBy>
  <cp:revision>13</cp:revision>
  <dcterms:created xsi:type="dcterms:W3CDTF">2006-08-16T00:00:00Z</dcterms:created>
  <dcterms:modified xsi:type="dcterms:W3CDTF">2017-10-18T08:59:07Z</dcterms:modified>
</cp:coreProperties>
</file>

<file path=docProps/thumbnail.jpeg>
</file>